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7" r:id="rId2"/>
    <p:sldId id="471" r:id="rId3"/>
    <p:sldId id="533" r:id="rId4"/>
    <p:sldId id="534" r:id="rId5"/>
    <p:sldId id="537" r:id="rId6"/>
    <p:sldId id="535" r:id="rId7"/>
    <p:sldId id="536" r:id="rId8"/>
    <p:sldId id="538" r:id="rId9"/>
    <p:sldId id="541" r:id="rId10"/>
    <p:sldId id="539" r:id="rId11"/>
    <p:sldId id="540" r:id="rId12"/>
    <p:sldId id="542" r:id="rId13"/>
    <p:sldId id="543" r:id="rId14"/>
    <p:sldId id="561" r:id="rId15"/>
    <p:sldId id="544" r:id="rId16"/>
    <p:sldId id="545" r:id="rId17"/>
    <p:sldId id="546" r:id="rId18"/>
    <p:sldId id="547" r:id="rId19"/>
    <p:sldId id="548" r:id="rId20"/>
    <p:sldId id="550" r:id="rId21"/>
    <p:sldId id="552" r:id="rId22"/>
    <p:sldId id="549" r:id="rId23"/>
    <p:sldId id="553" r:id="rId24"/>
    <p:sldId id="555" r:id="rId25"/>
    <p:sldId id="554" r:id="rId26"/>
    <p:sldId id="551" r:id="rId27"/>
    <p:sldId id="558" r:id="rId28"/>
    <p:sldId id="556" r:id="rId29"/>
    <p:sldId id="559" r:id="rId30"/>
    <p:sldId id="557" r:id="rId31"/>
    <p:sldId id="560" r:id="rId32"/>
    <p:sldId id="510" r:id="rId33"/>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93">
          <p15:clr>
            <a:srgbClr val="A4A3A4"/>
          </p15:clr>
        </p15:guide>
        <p15:guide id="2" orient="horz" pos="529">
          <p15:clr>
            <a:srgbClr val="A4A3A4"/>
          </p15:clr>
        </p15:guide>
        <p15:guide id="3" pos="420">
          <p15:clr>
            <a:srgbClr val="A4A3A4"/>
          </p15:clr>
        </p15:guide>
        <p15:guide id="4" pos="5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910"/>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640" autoAdjust="0"/>
    <p:restoredTop sz="83388" autoAdjust="0"/>
  </p:normalViewPr>
  <p:slideViewPr>
    <p:cSldViewPr snapToGrid="0" snapToObjects="1">
      <p:cViewPr varScale="1">
        <p:scale>
          <a:sx n="128" d="100"/>
          <a:sy n="128" d="100"/>
        </p:scale>
        <p:origin x="2792" y="168"/>
      </p:cViewPr>
      <p:guideLst>
        <p:guide orient="horz" pos="3893"/>
        <p:guide orient="horz" pos="529"/>
        <p:guide pos="420"/>
        <p:guide pos="534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CF7A5D-940F-554C-9DA7-A44C86780FDF}"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BFF6018A-3309-0F4B-B376-B425F5C5E6EB}">
      <dgm:prSet phldrT="[Text]"/>
      <dgm:spPr/>
      <dgm:t>
        <a:bodyPr/>
        <a:lstStyle/>
        <a:p>
          <a:r>
            <a:rPr lang="en-US"/>
            <a:t>Generative Models</a:t>
          </a:r>
        </a:p>
      </dgm:t>
    </dgm:pt>
    <dgm:pt modelId="{DEE26E04-D6CF-A74B-8282-984E508F7690}" type="parTrans" cxnId="{3E7F3948-905A-0643-B62A-01966203BBE8}">
      <dgm:prSet/>
      <dgm:spPr/>
      <dgm:t>
        <a:bodyPr/>
        <a:lstStyle/>
        <a:p>
          <a:endParaRPr lang="en-US"/>
        </a:p>
      </dgm:t>
    </dgm:pt>
    <dgm:pt modelId="{7A87EABD-B9B1-C24A-8811-57B6A4938250}" type="sibTrans" cxnId="{3E7F3948-905A-0643-B62A-01966203BBE8}">
      <dgm:prSet/>
      <dgm:spPr/>
      <dgm:t>
        <a:bodyPr/>
        <a:lstStyle/>
        <a:p>
          <a:endParaRPr lang="en-US"/>
        </a:p>
      </dgm:t>
    </dgm:pt>
    <dgm:pt modelId="{54435DAE-1C9E-8E4D-BED6-E8647DB7D9AE}">
      <dgm:prSet phldrT="[Text]"/>
      <dgm:spPr/>
      <dgm:t>
        <a:bodyPr/>
        <a:lstStyle/>
        <a:p>
          <a:r>
            <a:rPr lang="en-US"/>
            <a:t>Explicit Density</a:t>
          </a:r>
        </a:p>
      </dgm:t>
    </dgm:pt>
    <dgm:pt modelId="{EBF39BF4-541C-B749-BD17-01E94D41DF38}" type="parTrans" cxnId="{EEDA8797-BB87-E042-A5EF-1AE5A4C50BBE}">
      <dgm:prSet/>
      <dgm:spPr/>
      <dgm:t>
        <a:bodyPr/>
        <a:lstStyle/>
        <a:p>
          <a:endParaRPr lang="en-US"/>
        </a:p>
      </dgm:t>
    </dgm:pt>
    <dgm:pt modelId="{9FECC3F0-4EAD-364D-AE0F-E471DCA5F9F3}" type="sibTrans" cxnId="{EEDA8797-BB87-E042-A5EF-1AE5A4C50BBE}">
      <dgm:prSet/>
      <dgm:spPr/>
      <dgm:t>
        <a:bodyPr/>
        <a:lstStyle/>
        <a:p>
          <a:endParaRPr lang="en-US"/>
        </a:p>
      </dgm:t>
    </dgm:pt>
    <dgm:pt modelId="{996E8C33-B5EC-E549-8731-D42DA6DCD949}">
      <dgm:prSet phldrT="[Text]"/>
      <dgm:spPr/>
      <dgm:t>
        <a:bodyPr/>
        <a:lstStyle/>
        <a:p>
          <a:r>
            <a:rPr lang="en-US"/>
            <a:t>Tractable Density</a:t>
          </a:r>
        </a:p>
      </dgm:t>
    </dgm:pt>
    <dgm:pt modelId="{6E0C5799-3C4B-E645-8701-65B0DAAEECA8}" type="parTrans" cxnId="{2280BE79-5D73-394F-BB72-6E73A064DD6E}">
      <dgm:prSet/>
      <dgm:spPr/>
      <dgm:t>
        <a:bodyPr/>
        <a:lstStyle/>
        <a:p>
          <a:endParaRPr lang="en-US"/>
        </a:p>
      </dgm:t>
    </dgm:pt>
    <dgm:pt modelId="{F4A7EBD8-B3C9-BC40-B8C4-DD8345485976}" type="sibTrans" cxnId="{2280BE79-5D73-394F-BB72-6E73A064DD6E}">
      <dgm:prSet/>
      <dgm:spPr/>
      <dgm:t>
        <a:bodyPr/>
        <a:lstStyle/>
        <a:p>
          <a:endParaRPr lang="en-US"/>
        </a:p>
      </dgm:t>
    </dgm:pt>
    <dgm:pt modelId="{A4C44D73-926E-DB41-A809-AD0FB6B50014}">
      <dgm:prSet phldrT="[Text]"/>
      <dgm:spPr/>
      <dgm:t>
        <a:bodyPr/>
        <a:lstStyle/>
        <a:p>
          <a:r>
            <a:rPr lang="en-US"/>
            <a:t>Aproximate Density</a:t>
          </a:r>
        </a:p>
      </dgm:t>
    </dgm:pt>
    <dgm:pt modelId="{68029355-8F88-2C48-A67E-C6E53DAB9AB2}" type="parTrans" cxnId="{8C76A717-944B-FA44-9B8D-C43499E8A841}">
      <dgm:prSet/>
      <dgm:spPr/>
      <dgm:t>
        <a:bodyPr/>
        <a:lstStyle/>
        <a:p>
          <a:endParaRPr lang="en-US"/>
        </a:p>
      </dgm:t>
    </dgm:pt>
    <dgm:pt modelId="{F942B3BB-D66C-FC43-9590-90E1C9A10D00}" type="sibTrans" cxnId="{8C76A717-944B-FA44-9B8D-C43499E8A841}">
      <dgm:prSet/>
      <dgm:spPr/>
      <dgm:t>
        <a:bodyPr/>
        <a:lstStyle/>
        <a:p>
          <a:endParaRPr lang="en-US"/>
        </a:p>
      </dgm:t>
    </dgm:pt>
    <dgm:pt modelId="{B4D94300-B468-FB43-83C0-C0A547FCF20F}">
      <dgm:prSet phldrT="[Text]"/>
      <dgm:spPr/>
      <dgm:t>
        <a:bodyPr/>
        <a:lstStyle/>
        <a:p>
          <a:r>
            <a:rPr lang="en-US"/>
            <a:t>Implicit Density</a:t>
          </a:r>
        </a:p>
      </dgm:t>
    </dgm:pt>
    <dgm:pt modelId="{E42761A7-CFA5-2B43-8137-F3297107013E}" type="parTrans" cxnId="{32EAD4CE-9EB2-F24A-A9BB-DBF956A03FAE}">
      <dgm:prSet/>
      <dgm:spPr/>
      <dgm:t>
        <a:bodyPr/>
        <a:lstStyle/>
        <a:p>
          <a:endParaRPr lang="en-US"/>
        </a:p>
      </dgm:t>
    </dgm:pt>
    <dgm:pt modelId="{EA637D61-8259-8B4A-B11B-9FA117B41D00}" type="sibTrans" cxnId="{32EAD4CE-9EB2-F24A-A9BB-DBF956A03FAE}">
      <dgm:prSet/>
      <dgm:spPr/>
      <dgm:t>
        <a:bodyPr/>
        <a:lstStyle/>
        <a:p>
          <a:endParaRPr lang="en-US"/>
        </a:p>
      </dgm:t>
    </dgm:pt>
    <dgm:pt modelId="{7EF24115-C103-1745-A378-989F7090CF38}">
      <dgm:prSet phldrT="[Text]"/>
      <dgm:spPr/>
      <dgm:t>
        <a:bodyPr/>
        <a:lstStyle/>
        <a:p>
          <a:r>
            <a:rPr lang="en-US"/>
            <a:t>Direct</a:t>
          </a:r>
        </a:p>
      </dgm:t>
    </dgm:pt>
    <dgm:pt modelId="{D12B5A46-006C-3B43-A284-674AB96512E6}" type="parTrans" cxnId="{9119C0A1-614B-B340-8166-484A9E3E27D4}">
      <dgm:prSet/>
      <dgm:spPr/>
      <dgm:t>
        <a:bodyPr/>
        <a:lstStyle/>
        <a:p>
          <a:endParaRPr lang="en-US"/>
        </a:p>
      </dgm:t>
    </dgm:pt>
    <dgm:pt modelId="{69E98B43-A578-DA4B-BDC1-839717F1D6E6}" type="sibTrans" cxnId="{9119C0A1-614B-B340-8166-484A9E3E27D4}">
      <dgm:prSet/>
      <dgm:spPr/>
      <dgm:t>
        <a:bodyPr/>
        <a:lstStyle/>
        <a:p>
          <a:endParaRPr lang="en-US"/>
        </a:p>
      </dgm:t>
    </dgm:pt>
    <dgm:pt modelId="{EDFE09E9-7248-E64A-B75B-3258E979748D}">
      <dgm:prSet/>
      <dgm:spPr/>
      <dgm:t>
        <a:bodyPr/>
        <a:lstStyle/>
        <a:p>
          <a:r>
            <a:rPr lang="en-US"/>
            <a:t>Markov Chain</a:t>
          </a:r>
        </a:p>
      </dgm:t>
    </dgm:pt>
    <dgm:pt modelId="{1E2F097E-581C-1C4F-9340-3FB20B955081}" type="parTrans" cxnId="{9FC6A425-E6ED-5446-8079-1083F3893E9B}">
      <dgm:prSet/>
      <dgm:spPr/>
      <dgm:t>
        <a:bodyPr/>
        <a:lstStyle/>
        <a:p>
          <a:endParaRPr lang="en-US"/>
        </a:p>
      </dgm:t>
    </dgm:pt>
    <dgm:pt modelId="{EE9F0999-8381-A94C-8A01-AE4F8F63299B}" type="sibTrans" cxnId="{9FC6A425-E6ED-5446-8079-1083F3893E9B}">
      <dgm:prSet/>
      <dgm:spPr/>
      <dgm:t>
        <a:bodyPr/>
        <a:lstStyle/>
        <a:p>
          <a:endParaRPr lang="en-US"/>
        </a:p>
      </dgm:t>
    </dgm:pt>
    <dgm:pt modelId="{3ECF2ACE-BFF1-3342-A66C-7B6455011C46}">
      <dgm:prSet/>
      <dgm:sp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dgm:spPr>
      <dgm:t>
        <a:bodyPr/>
        <a:lstStyle/>
        <a:p>
          <a:r>
            <a:rPr lang="en-US"/>
            <a:t>GSN</a:t>
          </a:r>
        </a:p>
      </dgm:t>
    </dgm:pt>
    <dgm:pt modelId="{A9DE3189-EB57-284E-9EC7-02DA4120F641}" type="parTrans" cxnId="{7C06E142-0343-AC42-BB94-231F769F0B03}">
      <dgm:prSet/>
      <dgm:spPr/>
      <dgm:t>
        <a:bodyPr/>
        <a:lstStyle/>
        <a:p>
          <a:endParaRPr lang="en-US"/>
        </a:p>
      </dgm:t>
    </dgm:pt>
    <dgm:pt modelId="{9A73D229-84DB-AC46-AF3E-F30C2157707C}" type="sibTrans" cxnId="{7C06E142-0343-AC42-BB94-231F769F0B03}">
      <dgm:prSet/>
      <dgm:spPr/>
      <dgm:t>
        <a:bodyPr/>
        <a:lstStyle/>
        <a:p>
          <a:endParaRPr lang="en-US"/>
        </a:p>
      </dgm:t>
    </dgm:pt>
    <dgm:pt modelId="{8783EE05-4C90-6741-A903-4B2EAC88D8AD}">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dgm:spPr>
      <dgm:t>
        <a:bodyPr/>
        <a:lstStyle/>
        <a:p>
          <a:r>
            <a:rPr lang="en-US"/>
            <a:t>GAN</a:t>
          </a:r>
        </a:p>
      </dgm:t>
    </dgm:pt>
    <dgm:pt modelId="{88CCBBC3-C7D3-2843-9CE3-693563A951C4}" type="parTrans" cxnId="{570A5AFD-1C2F-5B4C-AED7-6C8DF86DC33A}">
      <dgm:prSet/>
      <dgm:spPr/>
      <dgm:t>
        <a:bodyPr/>
        <a:lstStyle/>
        <a:p>
          <a:endParaRPr lang="en-US"/>
        </a:p>
      </dgm:t>
    </dgm:pt>
    <dgm:pt modelId="{23C7D887-0B72-A94E-8490-4ED9D7EB3AFD}" type="sibTrans" cxnId="{570A5AFD-1C2F-5B4C-AED7-6C8DF86DC33A}">
      <dgm:prSet/>
      <dgm:spPr/>
      <dgm:t>
        <a:bodyPr/>
        <a:lstStyle/>
        <a:p>
          <a:endParaRPr lang="en-US"/>
        </a:p>
      </dgm:t>
    </dgm:pt>
    <dgm:pt modelId="{53EE55D4-4582-2443-9154-3C34CB25BC44}">
      <dgm:prSet/>
      <dgm:spPr/>
      <dgm:t>
        <a:bodyPr/>
        <a:lstStyle/>
        <a:p>
          <a:r>
            <a:rPr lang="en-US"/>
            <a:t>Variational</a:t>
          </a:r>
        </a:p>
      </dgm:t>
    </dgm:pt>
    <dgm:pt modelId="{61AA4A04-F20C-014D-A00B-08EF37FCD86B}" type="parTrans" cxnId="{80AC0AEF-8666-E042-B46E-6074BC602DC9}">
      <dgm:prSet/>
      <dgm:spPr/>
      <dgm:t>
        <a:bodyPr/>
        <a:lstStyle/>
        <a:p>
          <a:endParaRPr lang="en-US"/>
        </a:p>
      </dgm:t>
    </dgm:pt>
    <dgm:pt modelId="{211268F2-E1EB-A24E-AF5E-E6D49304DA39}" type="sibTrans" cxnId="{80AC0AEF-8666-E042-B46E-6074BC602DC9}">
      <dgm:prSet/>
      <dgm:spPr/>
      <dgm:t>
        <a:bodyPr/>
        <a:lstStyle/>
        <a:p>
          <a:endParaRPr lang="en-US"/>
        </a:p>
      </dgm:t>
    </dgm:pt>
    <dgm:pt modelId="{34FFECD8-DE4B-694E-AF2A-5BACA937CAD2}">
      <dgm:prSet/>
      <dgm:spPr/>
      <dgm:t>
        <a:bodyPr/>
        <a:lstStyle/>
        <a:p>
          <a:r>
            <a:rPr lang="en-US"/>
            <a:t>Makov Chain</a:t>
          </a:r>
        </a:p>
      </dgm:t>
    </dgm:pt>
    <dgm:pt modelId="{A668C8C4-8FAF-5E4E-8BE7-813B0E98F923}" type="parTrans" cxnId="{51C0D680-1318-7745-A944-33F4B910A5E1}">
      <dgm:prSet/>
      <dgm:spPr/>
      <dgm:t>
        <a:bodyPr/>
        <a:lstStyle/>
        <a:p>
          <a:endParaRPr lang="en-US"/>
        </a:p>
      </dgm:t>
    </dgm:pt>
    <dgm:pt modelId="{F13E3CCA-9B25-AC46-91BE-B6D7536EF823}" type="sibTrans" cxnId="{51C0D680-1318-7745-A944-33F4B910A5E1}">
      <dgm:prSet/>
      <dgm:spPr/>
      <dgm:t>
        <a:bodyPr/>
        <a:lstStyle/>
        <a:p>
          <a:endParaRPr lang="en-US"/>
        </a:p>
      </dgm:t>
    </dgm:pt>
    <dgm:pt modelId="{DF635BD5-6E41-3B43-900E-892BA425C7E7}">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dgm:spPr>
      <dgm:t>
        <a:bodyPr/>
        <a:lstStyle/>
        <a:p>
          <a:r>
            <a:rPr lang="en-US"/>
            <a:t>Variational Autoencoder</a:t>
          </a:r>
        </a:p>
      </dgm:t>
    </dgm:pt>
    <dgm:pt modelId="{757C7676-428F-4C4F-801C-3945BF1C9596}" type="parTrans" cxnId="{19D730B3-8DF7-0747-9054-0F986C256665}">
      <dgm:prSet/>
      <dgm:spPr/>
      <dgm:t>
        <a:bodyPr/>
        <a:lstStyle/>
        <a:p>
          <a:endParaRPr lang="en-US"/>
        </a:p>
      </dgm:t>
    </dgm:pt>
    <dgm:pt modelId="{2F00235E-FD3F-8144-B224-F79EDAE86827}" type="sibTrans" cxnId="{19D730B3-8DF7-0747-9054-0F986C256665}">
      <dgm:prSet/>
      <dgm:spPr/>
      <dgm:t>
        <a:bodyPr/>
        <a:lstStyle/>
        <a:p>
          <a:endParaRPr lang="en-US"/>
        </a:p>
      </dgm:t>
    </dgm:pt>
    <dgm:pt modelId="{06351ED2-7253-234A-A78A-0338F22D1B7D}">
      <dgm:prSet/>
      <dgm:sp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dgm:spPr>
      <dgm:t>
        <a:bodyPr/>
        <a:lstStyle/>
        <a:p>
          <a:r>
            <a:rPr lang="en-US">
              <a:solidFill>
                <a:schemeClr val="tx1"/>
              </a:solidFill>
            </a:rPr>
            <a:t>Boltzmann Machine</a:t>
          </a:r>
        </a:p>
      </dgm:t>
    </dgm:pt>
    <dgm:pt modelId="{33E36995-D857-1D43-9869-A6D3474BF43C}" type="parTrans" cxnId="{1BE144FB-D88F-8A47-B341-BDE7624EB59D}">
      <dgm:prSet/>
      <dgm:spPr/>
      <dgm:t>
        <a:bodyPr/>
        <a:lstStyle/>
        <a:p>
          <a:endParaRPr lang="en-US"/>
        </a:p>
      </dgm:t>
    </dgm:pt>
    <dgm:pt modelId="{9593041F-2328-2E40-BDA3-CDDAB792E0FA}" type="sibTrans" cxnId="{1BE144FB-D88F-8A47-B341-BDE7624EB59D}">
      <dgm:prSet/>
      <dgm:spPr/>
      <dgm:t>
        <a:bodyPr/>
        <a:lstStyle/>
        <a:p>
          <a:endParaRPr lang="en-US"/>
        </a:p>
      </dgm:t>
    </dgm:pt>
    <dgm:pt modelId="{24761A35-A07E-DE4F-93A0-7CF9A6D78610}">
      <dgm:prSet/>
      <dgm:spPr/>
      <dgm:t>
        <a:bodyPr/>
        <a:lstStyle/>
        <a:p>
          <a:r>
            <a:rPr lang="en-US"/>
            <a:t>Fully Visible Belief Nets</a:t>
          </a:r>
        </a:p>
      </dgm:t>
    </dgm:pt>
    <dgm:pt modelId="{69C0473A-E812-0D44-804A-8556056C3412}" type="parTrans" cxnId="{D4907BCC-9A8C-7345-B9BA-C77301A03338}">
      <dgm:prSet/>
      <dgm:spPr/>
      <dgm:t>
        <a:bodyPr/>
        <a:lstStyle/>
        <a:p>
          <a:endParaRPr lang="en-US"/>
        </a:p>
      </dgm:t>
    </dgm:pt>
    <dgm:pt modelId="{A3BF4BC9-FC62-464C-A515-A31E0672CCCE}" type="sibTrans" cxnId="{D4907BCC-9A8C-7345-B9BA-C77301A03338}">
      <dgm:prSet/>
      <dgm:spPr/>
      <dgm:t>
        <a:bodyPr/>
        <a:lstStyle/>
        <a:p>
          <a:endParaRPr lang="en-US"/>
        </a:p>
      </dgm:t>
    </dgm:pt>
    <dgm:pt modelId="{5229A26C-AE99-634D-9C23-27585000EA60}">
      <dgm:prSet/>
      <dgm:sp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dgm:spPr>
      <dgm:t>
        <a:bodyPr/>
        <a:lstStyle/>
        <a:p>
          <a:r>
            <a:rPr lang="en-US"/>
            <a:t>NADE, MADE, PixelRNN/CNN</a:t>
          </a:r>
        </a:p>
      </dgm:t>
    </dgm:pt>
    <dgm:pt modelId="{69EF8926-FF9B-CE46-AB80-556AE7CE83F6}" type="parTrans" cxnId="{3FC658B8-FFFE-4743-BBD4-A1E83EBBDEAB}">
      <dgm:prSet/>
      <dgm:spPr/>
      <dgm:t>
        <a:bodyPr/>
        <a:lstStyle/>
        <a:p>
          <a:endParaRPr lang="en-US"/>
        </a:p>
      </dgm:t>
    </dgm:pt>
    <dgm:pt modelId="{71075BF8-81D5-6A4B-81E9-F8FFDC26AEF6}" type="sibTrans" cxnId="{3FC658B8-FFFE-4743-BBD4-A1E83EBBDEAB}">
      <dgm:prSet/>
      <dgm:spPr/>
      <dgm:t>
        <a:bodyPr/>
        <a:lstStyle/>
        <a:p>
          <a:endParaRPr lang="en-US"/>
        </a:p>
      </dgm:t>
    </dgm:pt>
    <dgm:pt modelId="{805F5A8F-E31E-F04D-86C8-B5E4369C53ED}">
      <dgm:prSet/>
      <dgm:spPr/>
      <dgm:t>
        <a:bodyPr/>
        <a:lstStyle/>
        <a:p>
          <a:r>
            <a:rPr lang="en-US"/>
            <a:t>Change of Variables Models</a:t>
          </a:r>
        </a:p>
      </dgm:t>
    </dgm:pt>
    <dgm:pt modelId="{F9DB3F08-1E22-D34E-AAC9-C728E4840841}" type="parTrans" cxnId="{1BD8F3AD-C726-F247-9C65-E09AEB67D18E}">
      <dgm:prSet/>
      <dgm:spPr/>
      <dgm:t>
        <a:bodyPr/>
        <a:lstStyle/>
        <a:p>
          <a:endParaRPr lang="en-US"/>
        </a:p>
      </dgm:t>
    </dgm:pt>
    <dgm:pt modelId="{6357BA86-49B8-1440-B93D-925F996867BF}" type="sibTrans" cxnId="{1BD8F3AD-C726-F247-9C65-E09AEB67D18E}">
      <dgm:prSet/>
      <dgm:spPr/>
      <dgm:t>
        <a:bodyPr/>
        <a:lstStyle/>
        <a:p>
          <a:endParaRPr lang="en-US"/>
        </a:p>
      </dgm:t>
    </dgm:pt>
    <dgm:pt modelId="{6B730002-001B-DE43-A8AB-799225B8D819}" type="pres">
      <dgm:prSet presAssocID="{ABCF7A5D-940F-554C-9DA7-A44C86780FDF}" presName="hierChild1" presStyleCnt="0">
        <dgm:presLayoutVars>
          <dgm:chPref val="1"/>
          <dgm:dir/>
          <dgm:animOne val="branch"/>
          <dgm:animLvl val="lvl"/>
          <dgm:resizeHandles/>
        </dgm:presLayoutVars>
      </dgm:prSet>
      <dgm:spPr/>
    </dgm:pt>
    <dgm:pt modelId="{57657BF1-4E77-784B-824B-7F2B05E5ED25}" type="pres">
      <dgm:prSet presAssocID="{BFF6018A-3309-0F4B-B376-B425F5C5E6EB}" presName="hierRoot1" presStyleCnt="0"/>
      <dgm:spPr/>
    </dgm:pt>
    <dgm:pt modelId="{0E3AAC7C-E0CB-464D-884B-6C3E34B1FF23}" type="pres">
      <dgm:prSet presAssocID="{BFF6018A-3309-0F4B-B376-B425F5C5E6EB}" presName="composite" presStyleCnt="0"/>
      <dgm:spPr/>
    </dgm:pt>
    <dgm:pt modelId="{C19F130F-546E-104F-9136-21D1E8E7EAC8}" type="pres">
      <dgm:prSet presAssocID="{BFF6018A-3309-0F4B-B376-B425F5C5E6EB}" presName="background" presStyleLbl="node0" presStyleIdx="0" presStyleCnt="1"/>
      <dgm:spPr/>
    </dgm:pt>
    <dgm:pt modelId="{999D0EFC-9DDB-0D45-8EE9-7B3FFFD8AD03}" type="pres">
      <dgm:prSet presAssocID="{BFF6018A-3309-0F4B-B376-B425F5C5E6EB}" presName="text" presStyleLbl="fgAcc0" presStyleIdx="0" presStyleCnt="1">
        <dgm:presLayoutVars>
          <dgm:chPref val="3"/>
        </dgm:presLayoutVars>
      </dgm:prSet>
      <dgm:spPr/>
    </dgm:pt>
    <dgm:pt modelId="{DC46AEF5-52CA-B848-8FCF-1E5BDF1315B6}" type="pres">
      <dgm:prSet presAssocID="{BFF6018A-3309-0F4B-B376-B425F5C5E6EB}" presName="hierChild2" presStyleCnt="0"/>
      <dgm:spPr/>
    </dgm:pt>
    <dgm:pt modelId="{BE5A0C23-21C2-1A47-BF22-AC369510DE8D}" type="pres">
      <dgm:prSet presAssocID="{EBF39BF4-541C-B749-BD17-01E94D41DF38}" presName="Name10" presStyleLbl="parChTrans1D2" presStyleIdx="0" presStyleCnt="2"/>
      <dgm:spPr/>
    </dgm:pt>
    <dgm:pt modelId="{34D9AD16-0AF5-234D-B061-C842F6EDAC34}" type="pres">
      <dgm:prSet presAssocID="{54435DAE-1C9E-8E4D-BED6-E8647DB7D9AE}" presName="hierRoot2" presStyleCnt="0"/>
      <dgm:spPr/>
    </dgm:pt>
    <dgm:pt modelId="{332934D0-2906-4142-893E-EDB2A2BED385}" type="pres">
      <dgm:prSet presAssocID="{54435DAE-1C9E-8E4D-BED6-E8647DB7D9AE}" presName="composite2" presStyleCnt="0"/>
      <dgm:spPr/>
    </dgm:pt>
    <dgm:pt modelId="{73A06F3D-A9D7-CC4B-A2BB-E2D51739BA2D}" type="pres">
      <dgm:prSet presAssocID="{54435DAE-1C9E-8E4D-BED6-E8647DB7D9AE}" presName="background2" presStyleLbl="node2" presStyleIdx="0" presStyleCnt="2"/>
      <dgm:spPr/>
    </dgm:pt>
    <dgm:pt modelId="{A704C0C3-F76A-764E-ADAC-0065901CBADF}" type="pres">
      <dgm:prSet presAssocID="{54435DAE-1C9E-8E4D-BED6-E8647DB7D9AE}" presName="text2" presStyleLbl="fgAcc2" presStyleIdx="0" presStyleCnt="2">
        <dgm:presLayoutVars>
          <dgm:chPref val="3"/>
        </dgm:presLayoutVars>
      </dgm:prSet>
      <dgm:spPr/>
    </dgm:pt>
    <dgm:pt modelId="{7A7651DC-294C-D249-B2FC-8EE8BC9D8C65}" type="pres">
      <dgm:prSet presAssocID="{54435DAE-1C9E-8E4D-BED6-E8647DB7D9AE}" presName="hierChild3" presStyleCnt="0"/>
      <dgm:spPr/>
    </dgm:pt>
    <dgm:pt modelId="{1AFF7B24-4FE8-8840-A56D-C68B421F2FCA}" type="pres">
      <dgm:prSet presAssocID="{6E0C5799-3C4B-E645-8701-65B0DAAEECA8}" presName="Name17" presStyleLbl="parChTrans1D3" presStyleIdx="0" presStyleCnt="4"/>
      <dgm:spPr/>
    </dgm:pt>
    <dgm:pt modelId="{3BD971AE-83B0-D849-8337-88AD1ED75DA1}" type="pres">
      <dgm:prSet presAssocID="{996E8C33-B5EC-E549-8731-D42DA6DCD949}" presName="hierRoot3" presStyleCnt="0"/>
      <dgm:spPr/>
    </dgm:pt>
    <dgm:pt modelId="{603A5D06-2AE0-234F-BAB7-56049337FC76}" type="pres">
      <dgm:prSet presAssocID="{996E8C33-B5EC-E549-8731-D42DA6DCD949}" presName="composite3" presStyleCnt="0"/>
      <dgm:spPr/>
    </dgm:pt>
    <dgm:pt modelId="{C370F643-AD08-6245-BA20-3F9DC7E588F7}" type="pres">
      <dgm:prSet presAssocID="{996E8C33-B5EC-E549-8731-D42DA6DCD949}" presName="background3" presStyleLbl="node3" presStyleIdx="0" presStyleCnt="4"/>
      <dgm:spPr/>
    </dgm:pt>
    <dgm:pt modelId="{D62F939A-EEF7-0C4D-8A91-43C9DA6801AB}" type="pres">
      <dgm:prSet presAssocID="{996E8C33-B5EC-E549-8731-D42DA6DCD949}" presName="text3" presStyleLbl="fgAcc3" presStyleIdx="0" presStyleCnt="4">
        <dgm:presLayoutVars>
          <dgm:chPref val="3"/>
        </dgm:presLayoutVars>
      </dgm:prSet>
      <dgm:spPr/>
    </dgm:pt>
    <dgm:pt modelId="{4C18DDD7-52A5-6641-A172-BC26C85167BA}" type="pres">
      <dgm:prSet presAssocID="{996E8C33-B5EC-E549-8731-D42DA6DCD949}" presName="hierChild4" presStyleCnt="0"/>
      <dgm:spPr/>
    </dgm:pt>
    <dgm:pt modelId="{504CBE4E-D97E-3044-9647-3A1D55190741}" type="pres">
      <dgm:prSet presAssocID="{69C0473A-E812-0D44-804A-8556056C3412}" presName="Name23" presStyleLbl="parChTrans1D4" presStyleIdx="0" presStyleCnt="9"/>
      <dgm:spPr/>
    </dgm:pt>
    <dgm:pt modelId="{D8A75691-4EBD-BA4E-B64A-6761ED3533D1}" type="pres">
      <dgm:prSet presAssocID="{24761A35-A07E-DE4F-93A0-7CF9A6D78610}" presName="hierRoot4" presStyleCnt="0"/>
      <dgm:spPr/>
    </dgm:pt>
    <dgm:pt modelId="{F1A5BB9C-B782-0646-9F2A-E383A891B9DD}" type="pres">
      <dgm:prSet presAssocID="{24761A35-A07E-DE4F-93A0-7CF9A6D78610}" presName="composite4" presStyleCnt="0"/>
      <dgm:spPr/>
    </dgm:pt>
    <dgm:pt modelId="{682A1C10-2572-C74A-9DA1-E2A833461F72}" type="pres">
      <dgm:prSet presAssocID="{24761A35-A07E-DE4F-93A0-7CF9A6D78610}" presName="background4" presStyleLbl="node4" presStyleIdx="0" presStyleCnt="9"/>
      <dgm:spPr/>
    </dgm:pt>
    <dgm:pt modelId="{A17F40DE-4875-8A49-8799-0101FE714CA7}" type="pres">
      <dgm:prSet presAssocID="{24761A35-A07E-DE4F-93A0-7CF9A6D78610}" presName="text4" presStyleLbl="fgAcc4" presStyleIdx="0" presStyleCnt="9">
        <dgm:presLayoutVars>
          <dgm:chPref val="3"/>
        </dgm:presLayoutVars>
      </dgm:prSet>
      <dgm:spPr/>
    </dgm:pt>
    <dgm:pt modelId="{5BE585FD-0F0B-7B4E-A6DB-B6B04A8AD81E}" type="pres">
      <dgm:prSet presAssocID="{24761A35-A07E-DE4F-93A0-7CF9A6D78610}" presName="hierChild5" presStyleCnt="0"/>
      <dgm:spPr/>
    </dgm:pt>
    <dgm:pt modelId="{D31032A2-140C-6C4F-B72A-C099D5199891}" type="pres">
      <dgm:prSet presAssocID="{69EF8926-FF9B-CE46-AB80-556AE7CE83F6}" presName="Name23" presStyleLbl="parChTrans1D4" presStyleIdx="1" presStyleCnt="9"/>
      <dgm:spPr/>
    </dgm:pt>
    <dgm:pt modelId="{239AA3C7-3CF3-2C4E-8BB2-E91026B23D34}" type="pres">
      <dgm:prSet presAssocID="{5229A26C-AE99-634D-9C23-27585000EA60}" presName="hierRoot4" presStyleCnt="0"/>
      <dgm:spPr/>
    </dgm:pt>
    <dgm:pt modelId="{D446A426-D9D1-B140-9DFB-7665E2991EBC}" type="pres">
      <dgm:prSet presAssocID="{5229A26C-AE99-634D-9C23-27585000EA60}" presName="composite4" presStyleCnt="0"/>
      <dgm:spPr/>
    </dgm:pt>
    <dgm:pt modelId="{CA1F11D8-9204-4245-9169-C18D113D98D3}" type="pres">
      <dgm:prSet presAssocID="{5229A26C-AE99-634D-9C23-27585000EA60}" presName="background4" presStyleLbl="node4" presStyleIdx="1" presStyleCnt="9"/>
      <dgm:spPr/>
    </dgm:pt>
    <dgm:pt modelId="{066FB9BA-9881-194F-B4A5-0E3BDD7C1B8B}" type="pres">
      <dgm:prSet presAssocID="{5229A26C-AE99-634D-9C23-27585000EA60}" presName="text4" presStyleLbl="fgAcc4" presStyleIdx="1" presStyleCnt="9">
        <dgm:presLayoutVars>
          <dgm:chPref val="3"/>
        </dgm:presLayoutVars>
      </dgm:prSet>
      <dgm:spPr/>
    </dgm:pt>
    <dgm:pt modelId="{B52F959D-ED4D-2540-957E-0ABBF7393282}" type="pres">
      <dgm:prSet presAssocID="{5229A26C-AE99-634D-9C23-27585000EA60}" presName="hierChild5" presStyleCnt="0"/>
      <dgm:spPr/>
    </dgm:pt>
    <dgm:pt modelId="{DDC6F2EB-8C0F-E849-AC89-81D8F6ADCA5D}" type="pres">
      <dgm:prSet presAssocID="{F9DB3F08-1E22-D34E-AAC9-C728E4840841}" presName="Name23" presStyleLbl="parChTrans1D4" presStyleIdx="2" presStyleCnt="9"/>
      <dgm:spPr/>
    </dgm:pt>
    <dgm:pt modelId="{E0D8BDB6-BAF7-4A4E-8624-239D54B16843}" type="pres">
      <dgm:prSet presAssocID="{805F5A8F-E31E-F04D-86C8-B5E4369C53ED}" presName="hierRoot4" presStyleCnt="0"/>
      <dgm:spPr/>
    </dgm:pt>
    <dgm:pt modelId="{832552DA-0B11-E541-B363-152831E5BF62}" type="pres">
      <dgm:prSet presAssocID="{805F5A8F-E31E-F04D-86C8-B5E4369C53ED}" presName="composite4" presStyleCnt="0"/>
      <dgm:spPr/>
    </dgm:pt>
    <dgm:pt modelId="{C53A1966-AF12-F147-AFFF-D369B2F7C298}" type="pres">
      <dgm:prSet presAssocID="{805F5A8F-E31E-F04D-86C8-B5E4369C53ED}" presName="background4" presStyleLbl="node4" presStyleIdx="2" presStyleCnt="9"/>
      <dgm:spPr/>
    </dgm:pt>
    <dgm:pt modelId="{1B59277D-E32E-7647-A394-A7C098238DAF}" type="pres">
      <dgm:prSet presAssocID="{805F5A8F-E31E-F04D-86C8-B5E4369C53ED}" presName="text4" presStyleLbl="fgAcc4" presStyleIdx="2" presStyleCnt="9">
        <dgm:presLayoutVars>
          <dgm:chPref val="3"/>
        </dgm:presLayoutVars>
      </dgm:prSet>
      <dgm:spPr/>
    </dgm:pt>
    <dgm:pt modelId="{21C1A108-4E48-B142-AB4C-921A6553EDF5}" type="pres">
      <dgm:prSet presAssocID="{805F5A8F-E31E-F04D-86C8-B5E4369C53ED}" presName="hierChild5" presStyleCnt="0"/>
      <dgm:spPr/>
    </dgm:pt>
    <dgm:pt modelId="{E150F7F3-9327-0448-B76D-23AF8CF283E4}" type="pres">
      <dgm:prSet presAssocID="{68029355-8F88-2C48-A67E-C6E53DAB9AB2}" presName="Name17" presStyleLbl="parChTrans1D3" presStyleIdx="1" presStyleCnt="4"/>
      <dgm:spPr/>
    </dgm:pt>
    <dgm:pt modelId="{4724CC04-C7A2-784B-B374-4DCB489473C8}" type="pres">
      <dgm:prSet presAssocID="{A4C44D73-926E-DB41-A809-AD0FB6B50014}" presName="hierRoot3" presStyleCnt="0"/>
      <dgm:spPr/>
    </dgm:pt>
    <dgm:pt modelId="{46B0C09F-B1D4-D24B-A54F-F1956D978144}" type="pres">
      <dgm:prSet presAssocID="{A4C44D73-926E-DB41-A809-AD0FB6B50014}" presName="composite3" presStyleCnt="0"/>
      <dgm:spPr/>
    </dgm:pt>
    <dgm:pt modelId="{408EC7A8-7EF3-2641-A94F-80BB20D471E8}" type="pres">
      <dgm:prSet presAssocID="{A4C44D73-926E-DB41-A809-AD0FB6B50014}" presName="background3" presStyleLbl="node3" presStyleIdx="1" presStyleCnt="4"/>
      <dgm:spPr/>
    </dgm:pt>
    <dgm:pt modelId="{8784E6FB-C2CF-3B49-A693-9579AF02D0AC}" type="pres">
      <dgm:prSet presAssocID="{A4C44D73-926E-DB41-A809-AD0FB6B50014}" presName="text3" presStyleLbl="fgAcc3" presStyleIdx="1" presStyleCnt="4">
        <dgm:presLayoutVars>
          <dgm:chPref val="3"/>
        </dgm:presLayoutVars>
      </dgm:prSet>
      <dgm:spPr/>
    </dgm:pt>
    <dgm:pt modelId="{F53032EE-77D6-344A-B10C-0DF21C5F0C95}" type="pres">
      <dgm:prSet presAssocID="{A4C44D73-926E-DB41-A809-AD0FB6B50014}" presName="hierChild4" presStyleCnt="0"/>
      <dgm:spPr/>
    </dgm:pt>
    <dgm:pt modelId="{2D35FA9D-B9CA-1544-A9B4-E902B6227B1A}" type="pres">
      <dgm:prSet presAssocID="{61AA4A04-F20C-014D-A00B-08EF37FCD86B}" presName="Name23" presStyleLbl="parChTrans1D4" presStyleIdx="3" presStyleCnt="9"/>
      <dgm:spPr/>
    </dgm:pt>
    <dgm:pt modelId="{9F95EBED-F38B-E343-AC23-E729C3C723FC}" type="pres">
      <dgm:prSet presAssocID="{53EE55D4-4582-2443-9154-3C34CB25BC44}" presName="hierRoot4" presStyleCnt="0"/>
      <dgm:spPr/>
    </dgm:pt>
    <dgm:pt modelId="{8B23B422-9D7A-C74A-B507-07D577BB3519}" type="pres">
      <dgm:prSet presAssocID="{53EE55D4-4582-2443-9154-3C34CB25BC44}" presName="composite4" presStyleCnt="0"/>
      <dgm:spPr/>
    </dgm:pt>
    <dgm:pt modelId="{82A0919C-0259-4A43-86C3-836A953170AB}" type="pres">
      <dgm:prSet presAssocID="{53EE55D4-4582-2443-9154-3C34CB25BC44}" presName="background4" presStyleLbl="node4" presStyleIdx="3" presStyleCnt="9"/>
      <dgm:spPr/>
    </dgm:pt>
    <dgm:pt modelId="{CF2027C4-A0CD-9E48-BA6B-5CCC759665E2}" type="pres">
      <dgm:prSet presAssocID="{53EE55D4-4582-2443-9154-3C34CB25BC44}" presName="text4" presStyleLbl="fgAcc4" presStyleIdx="3" presStyleCnt="9">
        <dgm:presLayoutVars>
          <dgm:chPref val="3"/>
        </dgm:presLayoutVars>
      </dgm:prSet>
      <dgm:spPr/>
    </dgm:pt>
    <dgm:pt modelId="{5C9B8A85-A6CB-DA44-B19F-E1D380A6CC58}" type="pres">
      <dgm:prSet presAssocID="{53EE55D4-4582-2443-9154-3C34CB25BC44}" presName="hierChild5" presStyleCnt="0"/>
      <dgm:spPr/>
    </dgm:pt>
    <dgm:pt modelId="{5DA36D4D-631D-904D-A310-B4D92E2101ED}" type="pres">
      <dgm:prSet presAssocID="{757C7676-428F-4C4F-801C-3945BF1C9596}" presName="Name23" presStyleLbl="parChTrans1D4" presStyleIdx="4" presStyleCnt="9"/>
      <dgm:spPr/>
    </dgm:pt>
    <dgm:pt modelId="{C1D6C5CD-9EBD-6547-8747-07B390BC2451}" type="pres">
      <dgm:prSet presAssocID="{DF635BD5-6E41-3B43-900E-892BA425C7E7}" presName="hierRoot4" presStyleCnt="0"/>
      <dgm:spPr/>
    </dgm:pt>
    <dgm:pt modelId="{19F0CAF0-629D-AF4B-9E50-CD684E058612}" type="pres">
      <dgm:prSet presAssocID="{DF635BD5-6E41-3B43-900E-892BA425C7E7}" presName="composite4" presStyleCnt="0"/>
      <dgm:spPr/>
    </dgm:pt>
    <dgm:pt modelId="{C44D0A3C-6796-6949-A6D5-6023DF213150}" type="pres">
      <dgm:prSet presAssocID="{DF635BD5-6E41-3B43-900E-892BA425C7E7}" presName="background4" presStyleLbl="node4" presStyleIdx="4" presStyleCnt="9"/>
      <dgm:spPr/>
    </dgm:pt>
    <dgm:pt modelId="{223CF7D4-2FFD-B545-95D3-53E5B8E6BE87}" type="pres">
      <dgm:prSet presAssocID="{DF635BD5-6E41-3B43-900E-892BA425C7E7}" presName="text4" presStyleLbl="fgAcc4" presStyleIdx="4" presStyleCnt="9">
        <dgm:presLayoutVars>
          <dgm:chPref val="3"/>
        </dgm:presLayoutVars>
      </dgm:prSet>
      <dgm:spPr/>
    </dgm:pt>
    <dgm:pt modelId="{CCE081B8-78E5-DE40-BF7E-2B725C028E69}" type="pres">
      <dgm:prSet presAssocID="{DF635BD5-6E41-3B43-900E-892BA425C7E7}" presName="hierChild5" presStyleCnt="0"/>
      <dgm:spPr/>
    </dgm:pt>
    <dgm:pt modelId="{3C9BB071-78F8-134F-AD52-BFB9939E40F6}" type="pres">
      <dgm:prSet presAssocID="{A668C8C4-8FAF-5E4E-8BE7-813B0E98F923}" presName="Name23" presStyleLbl="parChTrans1D4" presStyleIdx="5" presStyleCnt="9"/>
      <dgm:spPr/>
    </dgm:pt>
    <dgm:pt modelId="{6EC7118A-CB27-7C49-890E-1CA7734436ED}" type="pres">
      <dgm:prSet presAssocID="{34FFECD8-DE4B-694E-AF2A-5BACA937CAD2}" presName="hierRoot4" presStyleCnt="0"/>
      <dgm:spPr/>
    </dgm:pt>
    <dgm:pt modelId="{8E4A0A15-D16F-2F43-9EE4-242E5887D280}" type="pres">
      <dgm:prSet presAssocID="{34FFECD8-DE4B-694E-AF2A-5BACA937CAD2}" presName="composite4" presStyleCnt="0"/>
      <dgm:spPr/>
    </dgm:pt>
    <dgm:pt modelId="{F9306BCF-87C3-2A48-AAFC-F36351DF5B8B}" type="pres">
      <dgm:prSet presAssocID="{34FFECD8-DE4B-694E-AF2A-5BACA937CAD2}" presName="background4" presStyleLbl="node4" presStyleIdx="5" presStyleCnt="9"/>
      <dgm:spPr/>
    </dgm:pt>
    <dgm:pt modelId="{1639BABD-9116-0B48-BA45-C4ED97E710B1}" type="pres">
      <dgm:prSet presAssocID="{34FFECD8-DE4B-694E-AF2A-5BACA937CAD2}" presName="text4" presStyleLbl="fgAcc4" presStyleIdx="5" presStyleCnt="9">
        <dgm:presLayoutVars>
          <dgm:chPref val="3"/>
        </dgm:presLayoutVars>
      </dgm:prSet>
      <dgm:spPr/>
    </dgm:pt>
    <dgm:pt modelId="{70EC4E26-AD63-F143-91EF-9BC5F1B4F238}" type="pres">
      <dgm:prSet presAssocID="{34FFECD8-DE4B-694E-AF2A-5BACA937CAD2}" presName="hierChild5" presStyleCnt="0"/>
      <dgm:spPr/>
    </dgm:pt>
    <dgm:pt modelId="{000FA0C5-02D9-F34A-AF76-6D13DCB5EE22}" type="pres">
      <dgm:prSet presAssocID="{33E36995-D857-1D43-9869-A6D3474BF43C}" presName="Name23" presStyleLbl="parChTrans1D4" presStyleIdx="6" presStyleCnt="9"/>
      <dgm:spPr/>
    </dgm:pt>
    <dgm:pt modelId="{B4AA16FB-4306-5346-974E-09768AFA7DEC}" type="pres">
      <dgm:prSet presAssocID="{06351ED2-7253-234A-A78A-0338F22D1B7D}" presName="hierRoot4" presStyleCnt="0"/>
      <dgm:spPr/>
    </dgm:pt>
    <dgm:pt modelId="{2C1ABE60-7D54-694B-B26F-25E548443353}" type="pres">
      <dgm:prSet presAssocID="{06351ED2-7253-234A-A78A-0338F22D1B7D}" presName="composite4" presStyleCnt="0"/>
      <dgm:spPr/>
    </dgm:pt>
    <dgm:pt modelId="{DAD77497-A7F7-5547-B2EA-E37D6262D875}" type="pres">
      <dgm:prSet presAssocID="{06351ED2-7253-234A-A78A-0338F22D1B7D}" presName="background4" presStyleLbl="node4" presStyleIdx="6" presStyleCnt="9"/>
      <dgm:spPr/>
    </dgm:pt>
    <dgm:pt modelId="{882B2B38-F0EA-7043-885E-0024B5FEF3F2}" type="pres">
      <dgm:prSet presAssocID="{06351ED2-7253-234A-A78A-0338F22D1B7D}" presName="text4" presStyleLbl="fgAcc4" presStyleIdx="6" presStyleCnt="9">
        <dgm:presLayoutVars>
          <dgm:chPref val="3"/>
        </dgm:presLayoutVars>
      </dgm:prSet>
      <dgm:spPr/>
    </dgm:pt>
    <dgm:pt modelId="{0AD415C6-92CB-9847-91C5-0826075B9A3D}" type="pres">
      <dgm:prSet presAssocID="{06351ED2-7253-234A-A78A-0338F22D1B7D}" presName="hierChild5" presStyleCnt="0"/>
      <dgm:spPr/>
    </dgm:pt>
    <dgm:pt modelId="{173ED663-9F21-4947-A2A4-00138361096D}" type="pres">
      <dgm:prSet presAssocID="{E42761A7-CFA5-2B43-8137-F3297107013E}" presName="Name10" presStyleLbl="parChTrans1D2" presStyleIdx="1" presStyleCnt="2"/>
      <dgm:spPr/>
    </dgm:pt>
    <dgm:pt modelId="{8E497CC9-32F6-5F4F-8949-11CF4303375A}" type="pres">
      <dgm:prSet presAssocID="{B4D94300-B468-FB43-83C0-C0A547FCF20F}" presName="hierRoot2" presStyleCnt="0"/>
      <dgm:spPr/>
    </dgm:pt>
    <dgm:pt modelId="{AA5AD69D-5399-A245-8942-957C814B0ED5}" type="pres">
      <dgm:prSet presAssocID="{B4D94300-B468-FB43-83C0-C0A547FCF20F}" presName="composite2" presStyleCnt="0"/>
      <dgm:spPr/>
    </dgm:pt>
    <dgm:pt modelId="{A9457A95-530F-7642-B319-39C928F36738}" type="pres">
      <dgm:prSet presAssocID="{B4D94300-B468-FB43-83C0-C0A547FCF20F}" presName="background2" presStyleLbl="node2" presStyleIdx="1" presStyleCnt="2"/>
      <dgm:spPr/>
    </dgm:pt>
    <dgm:pt modelId="{AD4490DC-8937-9641-8590-A8A6E5D181E6}" type="pres">
      <dgm:prSet presAssocID="{B4D94300-B468-FB43-83C0-C0A547FCF20F}" presName="text2" presStyleLbl="fgAcc2" presStyleIdx="1" presStyleCnt="2">
        <dgm:presLayoutVars>
          <dgm:chPref val="3"/>
        </dgm:presLayoutVars>
      </dgm:prSet>
      <dgm:spPr/>
    </dgm:pt>
    <dgm:pt modelId="{CDAAD18E-58E5-BA4C-8DF5-89F9F1274052}" type="pres">
      <dgm:prSet presAssocID="{B4D94300-B468-FB43-83C0-C0A547FCF20F}" presName="hierChild3" presStyleCnt="0"/>
      <dgm:spPr/>
    </dgm:pt>
    <dgm:pt modelId="{5FD34F94-8BE7-FF46-9C2F-717D350DD228}" type="pres">
      <dgm:prSet presAssocID="{D12B5A46-006C-3B43-A284-674AB96512E6}" presName="Name17" presStyleLbl="parChTrans1D3" presStyleIdx="2" presStyleCnt="4"/>
      <dgm:spPr/>
    </dgm:pt>
    <dgm:pt modelId="{49D67CB0-4677-4D42-AC3F-7E0BC43E5FE6}" type="pres">
      <dgm:prSet presAssocID="{7EF24115-C103-1745-A378-989F7090CF38}" presName="hierRoot3" presStyleCnt="0"/>
      <dgm:spPr/>
    </dgm:pt>
    <dgm:pt modelId="{F155F06F-6560-A541-8E8A-63755FF10D40}" type="pres">
      <dgm:prSet presAssocID="{7EF24115-C103-1745-A378-989F7090CF38}" presName="composite3" presStyleCnt="0"/>
      <dgm:spPr/>
    </dgm:pt>
    <dgm:pt modelId="{AD6BA433-2652-0440-9F9A-9CEDEB9948E3}" type="pres">
      <dgm:prSet presAssocID="{7EF24115-C103-1745-A378-989F7090CF38}" presName="background3" presStyleLbl="node3" presStyleIdx="2" presStyleCnt="4"/>
      <dgm:spPr/>
    </dgm:pt>
    <dgm:pt modelId="{D2A3441A-058E-4B47-AEE8-0583F472DF4B}" type="pres">
      <dgm:prSet presAssocID="{7EF24115-C103-1745-A378-989F7090CF38}" presName="text3" presStyleLbl="fgAcc3" presStyleIdx="2" presStyleCnt="4">
        <dgm:presLayoutVars>
          <dgm:chPref val="3"/>
        </dgm:presLayoutVars>
      </dgm:prSet>
      <dgm:spPr/>
    </dgm:pt>
    <dgm:pt modelId="{125E1663-826C-F448-BB9F-6B0F42CFE75E}" type="pres">
      <dgm:prSet presAssocID="{7EF24115-C103-1745-A378-989F7090CF38}" presName="hierChild4" presStyleCnt="0"/>
      <dgm:spPr/>
    </dgm:pt>
    <dgm:pt modelId="{2F3CB826-0156-044F-8601-9D054EB31112}" type="pres">
      <dgm:prSet presAssocID="{88CCBBC3-C7D3-2843-9CE3-693563A951C4}" presName="Name23" presStyleLbl="parChTrans1D4" presStyleIdx="7" presStyleCnt="9"/>
      <dgm:spPr/>
    </dgm:pt>
    <dgm:pt modelId="{D35B7F2E-1482-4140-ADAA-C5DD99366B06}" type="pres">
      <dgm:prSet presAssocID="{8783EE05-4C90-6741-A903-4B2EAC88D8AD}" presName="hierRoot4" presStyleCnt="0"/>
      <dgm:spPr/>
    </dgm:pt>
    <dgm:pt modelId="{E5B6278E-1146-874F-8B58-BE95CC049D84}" type="pres">
      <dgm:prSet presAssocID="{8783EE05-4C90-6741-A903-4B2EAC88D8AD}" presName="composite4" presStyleCnt="0"/>
      <dgm:spPr/>
    </dgm:pt>
    <dgm:pt modelId="{1CAB2605-D4A0-8D48-ABAA-233D49CD6EDA}" type="pres">
      <dgm:prSet presAssocID="{8783EE05-4C90-6741-A903-4B2EAC88D8AD}" presName="background4" presStyleLbl="node4" presStyleIdx="7" presStyleCnt="9"/>
      <dgm:spPr/>
    </dgm:pt>
    <dgm:pt modelId="{53A57D05-0DC0-3D4E-85BB-28768EBC5266}" type="pres">
      <dgm:prSet presAssocID="{8783EE05-4C90-6741-A903-4B2EAC88D8AD}" presName="text4" presStyleLbl="fgAcc4" presStyleIdx="7" presStyleCnt="9">
        <dgm:presLayoutVars>
          <dgm:chPref val="3"/>
        </dgm:presLayoutVars>
      </dgm:prSet>
      <dgm:spPr/>
    </dgm:pt>
    <dgm:pt modelId="{BAF62AD8-51DF-C845-A4FA-77B1B42BBE01}" type="pres">
      <dgm:prSet presAssocID="{8783EE05-4C90-6741-A903-4B2EAC88D8AD}" presName="hierChild5" presStyleCnt="0"/>
      <dgm:spPr/>
    </dgm:pt>
    <dgm:pt modelId="{5E7962C4-76B2-B64C-82CC-948FC2DF20FE}" type="pres">
      <dgm:prSet presAssocID="{1E2F097E-581C-1C4F-9340-3FB20B955081}" presName="Name17" presStyleLbl="parChTrans1D3" presStyleIdx="3" presStyleCnt="4"/>
      <dgm:spPr/>
    </dgm:pt>
    <dgm:pt modelId="{DA3A5792-0120-104D-BEC3-921DA8E66BA2}" type="pres">
      <dgm:prSet presAssocID="{EDFE09E9-7248-E64A-B75B-3258E979748D}" presName="hierRoot3" presStyleCnt="0"/>
      <dgm:spPr/>
    </dgm:pt>
    <dgm:pt modelId="{DC119AE5-0B39-FE43-AA6B-871387065C6B}" type="pres">
      <dgm:prSet presAssocID="{EDFE09E9-7248-E64A-B75B-3258E979748D}" presName="composite3" presStyleCnt="0"/>
      <dgm:spPr/>
    </dgm:pt>
    <dgm:pt modelId="{13168BAD-1C22-3D4A-BD12-297826A61F3A}" type="pres">
      <dgm:prSet presAssocID="{EDFE09E9-7248-E64A-B75B-3258E979748D}" presName="background3" presStyleLbl="node3" presStyleIdx="3" presStyleCnt="4"/>
      <dgm:spPr/>
    </dgm:pt>
    <dgm:pt modelId="{C8716838-A153-2142-8AE0-8EC3F93FD4DE}" type="pres">
      <dgm:prSet presAssocID="{EDFE09E9-7248-E64A-B75B-3258E979748D}" presName="text3" presStyleLbl="fgAcc3" presStyleIdx="3" presStyleCnt="4">
        <dgm:presLayoutVars>
          <dgm:chPref val="3"/>
        </dgm:presLayoutVars>
      </dgm:prSet>
      <dgm:spPr/>
    </dgm:pt>
    <dgm:pt modelId="{445DA261-78CF-C246-88D1-0A7B07FDEEF7}" type="pres">
      <dgm:prSet presAssocID="{EDFE09E9-7248-E64A-B75B-3258E979748D}" presName="hierChild4" presStyleCnt="0"/>
      <dgm:spPr/>
    </dgm:pt>
    <dgm:pt modelId="{808C0FCC-0CBA-8F4C-AF9B-316D549C22D1}" type="pres">
      <dgm:prSet presAssocID="{A9DE3189-EB57-284E-9EC7-02DA4120F641}" presName="Name23" presStyleLbl="parChTrans1D4" presStyleIdx="8" presStyleCnt="9"/>
      <dgm:spPr/>
    </dgm:pt>
    <dgm:pt modelId="{F52ECD05-25F8-1B49-9268-B041540502B2}" type="pres">
      <dgm:prSet presAssocID="{3ECF2ACE-BFF1-3342-A66C-7B6455011C46}" presName="hierRoot4" presStyleCnt="0"/>
      <dgm:spPr/>
    </dgm:pt>
    <dgm:pt modelId="{C4655C3B-4ED2-BF49-87E4-EE038B946AE7}" type="pres">
      <dgm:prSet presAssocID="{3ECF2ACE-BFF1-3342-A66C-7B6455011C46}" presName="composite4" presStyleCnt="0"/>
      <dgm:spPr/>
    </dgm:pt>
    <dgm:pt modelId="{18828C63-82DB-CC42-AE43-8845A2279377}" type="pres">
      <dgm:prSet presAssocID="{3ECF2ACE-BFF1-3342-A66C-7B6455011C46}" presName="background4" presStyleLbl="node4" presStyleIdx="8" presStyleCnt="9"/>
      <dgm:spPr/>
    </dgm:pt>
    <dgm:pt modelId="{99E65126-444A-6441-A290-AD1F81D67F6E}" type="pres">
      <dgm:prSet presAssocID="{3ECF2ACE-BFF1-3342-A66C-7B6455011C46}" presName="text4" presStyleLbl="fgAcc4" presStyleIdx="8" presStyleCnt="9">
        <dgm:presLayoutVars>
          <dgm:chPref val="3"/>
        </dgm:presLayoutVars>
      </dgm:prSet>
      <dgm:spPr/>
    </dgm:pt>
    <dgm:pt modelId="{BFA472C1-C834-754A-A2F1-A875437FABD4}" type="pres">
      <dgm:prSet presAssocID="{3ECF2ACE-BFF1-3342-A66C-7B6455011C46}" presName="hierChild5" presStyleCnt="0"/>
      <dgm:spPr/>
    </dgm:pt>
  </dgm:ptLst>
  <dgm:cxnLst>
    <dgm:cxn modelId="{24B38606-1770-2E4B-BCD3-6EDF0B199FED}" type="presOf" srcId="{805F5A8F-E31E-F04D-86C8-B5E4369C53ED}" destId="{1B59277D-E32E-7647-A394-A7C098238DAF}" srcOrd="0" destOrd="0" presId="urn:microsoft.com/office/officeart/2005/8/layout/hierarchy1"/>
    <dgm:cxn modelId="{36CFB508-5217-F042-9499-2BF38138903F}" type="presOf" srcId="{996E8C33-B5EC-E549-8731-D42DA6DCD949}" destId="{D62F939A-EEF7-0C4D-8A91-43C9DA6801AB}" srcOrd="0" destOrd="0" presId="urn:microsoft.com/office/officeart/2005/8/layout/hierarchy1"/>
    <dgm:cxn modelId="{8C76A717-944B-FA44-9B8D-C43499E8A841}" srcId="{54435DAE-1C9E-8E4D-BED6-E8647DB7D9AE}" destId="{A4C44D73-926E-DB41-A809-AD0FB6B50014}" srcOrd="1" destOrd="0" parTransId="{68029355-8F88-2C48-A67E-C6E53DAB9AB2}" sibTransId="{F942B3BB-D66C-FC43-9590-90E1C9A10D00}"/>
    <dgm:cxn modelId="{7BDB3F18-2899-2740-B4F0-4F99B2B46BF8}" type="presOf" srcId="{1E2F097E-581C-1C4F-9340-3FB20B955081}" destId="{5E7962C4-76B2-B64C-82CC-948FC2DF20FE}" srcOrd="0" destOrd="0" presId="urn:microsoft.com/office/officeart/2005/8/layout/hierarchy1"/>
    <dgm:cxn modelId="{0BA8D918-2CC3-6345-991F-E008F47F8D4F}" type="presOf" srcId="{ABCF7A5D-940F-554C-9DA7-A44C86780FDF}" destId="{6B730002-001B-DE43-A8AB-799225B8D819}" srcOrd="0" destOrd="0" presId="urn:microsoft.com/office/officeart/2005/8/layout/hierarchy1"/>
    <dgm:cxn modelId="{229AC81A-021C-7745-9937-9DE1A705F974}" type="presOf" srcId="{34FFECD8-DE4B-694E-AF2A-5BACA937CAD2}" destId="{1639BABD-9116-0B48-BA45-C4ED97E710B1}" srcOrd="0" destOrd="0" presId="urn:microsoft.com/office/officeart/2005/8/layout/hierarchy1"/>
    <dgm:cxn modelId="{7F90F91F-19C5-AC43-9FE7-E46A3910542D}" type="presOf" srcId="{E42761A7-CFA5-2B43-8137-F3297107013E}" destId="{173ED663-9F21-4947-A2A4-00138361096D}" srcOrd="0" destOrd="0" presId="urn:microsoft.com/office/officeart/2005/8/layout/hierarchy1"/>
    <dgm:cxn modelId="{A4858422-9A45-FB40-B658-C24D7DFC5D91}" type="presOf" srcId="{5229A26C-AE99-634D-9C23-27585000EA60}" destId="{066FB9BA-9881-194F-B4A5-0E3BDD7C1B8B}" srcOrd="0" destOrd="0" presId="urn:microsoft.com/office/officeart/2005/8/layout/hierarchy1"/>
    <dgm:cxn modelId="{9FC6A425-E6ED-5446-8079-1083F3893E9B}" srcId="{B4D94300-B468-FB43-83C0-C0A547FCF20F}" destId="{EDFE09E9-7248-E64A-B75B-3258E979748D}" srcOrd="1" destOrd="0" parTransId="{1E2F097E-581C-1C4F-9340-3FB20B955081}" sibTransId="{EE9F0999-8381-A94C-8A01-AE4F8F63299B}"/>
    <dgm:cxn modelId="{555D9027-CF3A-8B48-9D79-5CD276D826E0}" type="presOf" srcId="{B4D94300-B468-FB43-83C0-C0A547FCF20F}" destId="{AD4490DC-8937-9641-8590-A8A6E5D181E6}" srcOrd="0" destOrd="0" presId="urn:microsoft.com/office/officeart/2005/8/layout/hierarchy1"/>
    <dgm:cxn modelId="{FF2A0C2A-B268-CC40-9423-0A7D321E266C}" type="presOf" srcId="{54435DAE-1C9E-8E4D-BED6-E8647DB7D9AE}" destId="{A704C0C3-F76A-764E-ADAC-0065901CBADF}" srcOrd="0" destOrd="0" presId="urn:microsoft.com/office/officeart/2005/8/layout/hierarchy1"/>
    <dgm:cxn modelId="{6121542F-ED60-2745-A03E-88F307886FAF}" type="presOf" srcId="{757C7676-428F-4C4F-801C-3945BF1C9596}" destId="{5DA36D4D-631D-904D-A310-B4D92E2101ED}" srcOrd="0" destOrd="0" presId="urn:microsoft.com/office/officeart/2005/8/layout/hierarchy1"/>
    <dgm:cxn modelId="{913C6936-D10F-BB46-9A3F-E0C7270D84C6}" type="presOf" srcId="{F9DB3F08-1E22-D34E-AAC9-C728E4840841}" destId="{DDC6F2EB-8C0F-E849-AC89-81D8F6ADCA5D}" srcOrd="0" destOrd="0" presId="urn:microsoft.com/office/officeart/2005/8/layout/hierarchy1"/>
    <dgm:cxn modelId="{69D37439-3A2D-2B42-B99D-F0A278575B50}" type="presOf" srcId="{A4C44D73-926E-DB41-A809-AD0FB6B50014}" destId="{8784E6FB-C2CF-3B49-A693-9579AF02D0AC}" srcOrd="0" destOrd="0" presId="urn:microsoft.com/office/officeart/2005/8/layout/hierarchy1"/>
    <dgm:cxn modelId="{7C06E142-0343-AC42-BB94-231F769F0B03}" srcId="{EDFE09E9-7248-E64A-B75B-3258E979748D}" destId="{3ECF2ACE-BFF1-3342-A66C-7B6455011C46}" srcOrd="0" destOrd="0" parTransId="{A9DE3189-EB57-284E-9EC7-02DA4120F641}" sibTransId="{9A73D229-84DB-AC46-AF3E-F30C2157707C}"/>
    <dgm:cxn modelId="{15EA5C46-2C0C-204E-96E6-3F828EB8C17A}" type="presOf" srcId="{EDFE09E9-7248-E64A-B75B-3258E979748D}" destId="{C8716838-A153-2142-8AE0-8EC3F93FD4DE}" srcOrd="0" destOrd="0" presId="urn:microsoft.com/office/officeart/2005/8/layout/hierarchy1"/>
    <dgm:cxn modelId="{3E7F3948-905A-0643-B62A-01966203BBE8}" srcId="{ABCF7A5D-940F-554C-9DA7-A44C86780FDF}" destId="{BFF6018A-3309-0F4B-B376-B425F5C5E6EB}" srcOrd="0" destOrd="0" parTransId="{DEE26E04-D6CF-A74B-8282-984E508F7690}" sibTransId="{7A87EABD-B9B1-C24A-8811-57B6A4938250}"/>
    <dgm:cxn modelId="{844E0054-C69E-4A48-8904-5D817A32166A}" type="presOf" srcId="{D12B5A46-006C-3B43-A284-674AB96512E6}" destId="{5FD34F94-8BE7-FF46-9C2F-717D350DD228}" srcOrd="0" destOrd="0" presId="urn:microsoft.com/office/officeart/2005/8/layout/hierarchy1"/>
    <dgm:cxn modelId="{2FEBE255-D361-FD4C-A415-1B914BADFC51}" type="presOf" srcId="{EBF39BF4-541C-B749-BD17-01E94D41DF38}" destId="{BE5A0C23-21C2-1A47-BF22-AC369510DE8D}" srcOrd="0" destOrd="0" presId="urn:microsoft.com/office/officeart/2005/8/layout/hierarchy1"/>
    <dgm:cxn modelId="{E4E83459-D6D5-8E4C-8C3B-2275AE0BF85D}" type="presOf" srcId="{A668C8C4-8FAF-5E4E-8BE7-813B0E98F923}" destId="{3C9BB071-78F8-134F-AD52-BFB9939E40F6}" srcOrd="0" destOrd="0" presId="urn:microsoft.com/office/officeart/2005/8/layout/hierarchy1"/>
    <dgm:cxn modelId="{9C4B6171-9C34-B445-9347-F56A6B753BF0}" type="presOf" srcId="{24761A35-A07E-DE4F-93A0-7CF9A6D78610}" destId="{A17F40DE-4875-8A49-8799-0101FE714CA7}" srcOrd="0" destOrd="0" presId="urn:microsoft.com/office/officeart/2005/8/layout/hierarchy1"/>
    <dgm:cxn modelId="{2280BE79-5D73-394F-BB72-6E73A064DD6E}" srcId="{54435DAE-1C9E-8E4D-BED6-E8647DB7D9AE}" destId="{996E8C33-B5EC-E549-8731-D42DA6DCD949}" srcOrd="0" destOrd="0" parTransId="{6E0C5799-3C4B-E645-8701-65B0DAAEECA8}" sibTransId="{F4A7EBD8-B3C9-BC40-B8C4-DD8345485976}"/>
    <dgm:cxn modelId="{51C0D680-1318-7745-A944-33F4B910A5E1}" srcId="{A4C44D73-926E-DB41-A809-AD0FB6B50014}" destId="{34FFECD8-DE4B-694E-AF2A-5BACA937CAD2}" srcOrd="1" destOrd="0" parTransId="{A668C8C4-8FAF-5E4E-8BE7-813B0E98F923}" sibTransId="{F13E3CCA-9B25-AC46-91BE-B6D7536EF823}"/>
    <dgm:cxn modelId="{EEDA8797-BB87-E042-A5EF-1AE5A4C50BBE}" srcId="{BFF6018A-3309-0F4B-B376-B425F5C5E6EB}" destId="{54435DAE-1C9E-8E4D-BED6-E8647DB7D9AE}" srcOrd="0" destOrd="0" parTransId="{EBF39BF4-541C-B749-BD17-01E94D41DF38}" sibTransId="{9FECC3F0-4EAD-364D-AE0F-E471DCA5F9F3}"/>
    <dgm:cxn modelId="{DB449097-2950-2841-A907-C648243C5C4F}" type="presOf" srcId="{68029355-8F88-2C48-A67E-C6E53DAB9AB2}" destId="{E150F7F3-9327-0448-B76D-23AF8CF283E4}" srcOrd="0" destOrd="0" presId="urn:microsoft.com/office/officeart/2005/8/layout/hierarchy1"/>
    <dgm:cxn modelId="{4F81599E-6107-844D-B02E-C814E8C75E60}" type="presOf" srcId="{06351ED2-7253-234A-A78A-0338F22D1B7D}" destId="{882B2B38-F0EA-7043-885E-0024B5FEF3F2}" srcOrd="0" destOrd="0" presId="urn:microsoft.com/office/officeart/2005/8/layout/hierarchy1"/>
    <dgm:cxn modelId="{9119C0A1-614B-B340-8166-484A9E3E27D4}" srcId="{B4D94300-B468-FB43-83C0-C0A547FCF20F}" destId="{7EF24115-C103-1745-A378-989F7090CF38}" srcOrd="0" destOrd="0" parTransId="{D12B5A46-006C-3B43-A284-674AB96512E6}" sibTransId="{69E98B43-A578-DA4B-BDC1-839717F1D6E6}"/>
    <dgm:cxn modelId="{EC91B6A4-A6AA-2245-AA1F-5793694F832C}" type="presOf" srcId="{53EE55D4-4582-2443-9154-3C34CB25BC44}" destId="{CF2027C4-A0CD-9E48-BA6B-5CCC759665E2}" srcOrd="0" destOrd="0" presId="urn:microsoft.com/office/officeart/2005/8/layout/hierarchy1"/>
    <dgm:cxn modelId="{1BD8F3AD-C726-F247-9C65-E09AEB67D18E}" srcId="{996E8C33-B5EC-E549-8731-D42DA6DCD949}" destId="{805F5A8F-E31E-F04D-86C8-B5E4369C53ED}" srcOrd="1" destOrd="0" parTransId="{F9DB3F08-1E22-D34E-AAC9-C728E4840841}" sibTransId="{6357BA86-49B8-1440-B93D-925F996867BF}"/>
    <dgm:cxn modelId="{232B36B1-5D4E-3846-B857-02FA236B1B72}" type="presOf" srcId="{DF635BD5-6E41-3B43-900E-892BA425C7E7}" destId="{223CF7D4-2FFD-B545-95D3-53E5B8E6BE87}" srcOrd="0" destOrd="0" presId="urn:microsoft.com/office/officeart/2005/8/layout/hierarchy1"/>
    <dgm:cxn modelId="{19D730B3-8DF7-0747-9054-0F986C256665}" srcId="{53EE55D4-4582-2443-9154-3C34CB25BC44}" destId="{DF635BD5-6E41-3B43-900E-892BA425C7E7}" srcOrd="0" destOrd="0" parTransId="{757C7676-428F-4C4F-801C-3945BF1C9596}" sibTransId="{2F00235E-FD3F-8144-B224-F79EDAE86827}"/>
    <dgm:cxn modelId="{3FC658B8-FFFE-4743-BBD4-A1E83EBBDEAB}" srcId="{24761A35-A07E-DE4F-93A0-7CF9A6D78610}" destId="{5229A26C-AE99-634D-9C23-27585000EA60}" srcOrd="0" destOrd="0" parTransId="{69EF8926-FF9B-CE46-AB80-556AE7CE83F6}" sibTransId="{71075BF8-81D5-6A4B-81E9-F8FFDC26AEF6}"/>
    <dgm:cxn modelId="{38AE89B9-D029-6041-BDF7-1A6F31F3EC19}" type="presOf" srcId="{A9DE3189-EB57-284E-9EC7-02DA4120F641}" destId="{808C0FCC-0CBA-8F4C-AF9B-316D549C22D1}" srcOrd="0" destOrd="0" presId="urn:microsoft.com/office/officeart/2005/8/layout/hierarchy1"/>
    <dgm:cxn modelId="{33FDCCBA-841E-434E-AA17-D7D7EE662D32}" type="presOf" srcId="{33E36995-D857-1D43-9869-A6D3474BF43C}" destId="{000FA0C5-02D9-F34A-AF76-6D13DCB5EE22}" srcOrd="0" destOrd="0" presId="urn:microsoft.com/office/officeart/2005/8/layout/hierarchy1"/>
    <dgm:cxn modelId="{B6EAADC7-2098-5447-8515-6BF30DBDADE4}" type="presOf" srcId="{3ECF2ACE-BFF1-3342-A66C-7B6455011C46}" destId="{99E65126-444A-6441-A290-AD1F81D67F6E}" srcOrd="0" destOrd="0" presId="urn:microsoft.com/office/officeart/2005/8/layout/hierarchy1"/>
    <dgm:cxn modelId="{D4907BCC-9A8C-7345-B9BA-C77301A03338}" srcId="{996E8C33-B5EC-E549-8731-D42DA6DCD949}" destId="{24761A35-A07E-DE4F-93A0-7CF9A6D78610}" srcOrd="0" destOrd="0" parTransId="{69C0473A-E812-0D44-804A-8556056C3412}" sibTransId="{A3BF4BC9-FC62-464C-A515-A31E0672CCCE}"/>
    <dgm:cxn modelId="{32EAD4CE-9EB2-F24A-A9BB-DBF956A03FAE}" srcId="{BFF6018A-3309-0F4B-B376-B425F5C5E6EB}" destId="{B4D94300-B468-FB43-83C0-C0A547FCF20F}" srcOrd="1" destOrd="0" parTransId="{E42761A7-CFA5-2B43-8137-F3297107013E}" sibTransId="{EA637D61-8259-8B4A-B11B-9FA117B41D00}"/>
    <dgm:cxn modelId="{9E96D4D0-A2E8-454A-ACB6-0B78F721CFE2}" type="presOf" srcId="{7EF24115-C103-1745-A378-989F7090CF38}" destId="{D2A3441A-058E-4B47-AEE8-0583F472DF4B}" srcOrd="0" destOrd="0" presId="urn:microsoft.com/office/officeart/2005/8/layout/hierarchy1"/>
    <dgm:cxn modelId="{1BEED5D4-D6EC-3B4A-88B0-30B6D8A63B9B}" type="presOf" srcId="{8783EE05-4C90-6741-A903-4B2EAC88D8AD}" destId="{53A57D05-0DC0-3D4E-85BB-28768EBC5266}" srcOrd="0" destOrd="0" presId="urn:microsoft.com/office/officeart/2005/8/layout/hierarchy1"/>
    <dgm:cxn modelId="{F09505DA-8A12-D84E-B303-572ABA29FC1D}" type="presOf" srcId="{6E0C5799-3C4B-E645-8701-65B0DAAEECA8}" destId="{1AFF7B24-4FE8-8840-A56D-C68B421F2FCA}" srcOrd="0" destOrd="0" presId="urn:microsoft.com/office/officeart/2005/8/layout/hierarchy1"/>
    <dgm:cxn modelId="{AF8361DA-D517-304A-86EF-35B61D34F509}" type="presOf" srcId="{69EF8926-FF9B-CE46-AB80-556AE7CE83F6}" destId="{D31032A2-140C-6C4F-B72A-C099D5199891}" srcOrd="0" destOrd="0" presId="urn:microsoft.com/office/officeart/2005/8/layout/hierarchy1"/>
    <dgm:cxn modelId="{84D973DB-8800-334E-8962-5F879DA93E3F}" type="presOf" srcId="{BFF6018A-3309-0F4B-B376-B425F5C5E6EB}" destId="{999D0EFC-9DDB-0D45-8EE9-7B3FFFD8AD03}" srcOrd="0" destOrd="0" presId="urn:microsoft.com/office/officeart/2005/8/layout/hierarchy1"/>
    <dgm:cxn modelId="{512957E3-71FB-744F-8A4A-31F3F5259132}" type="presOf" srcId="{61AA4A04-F20C-014D-A00B-08EF37FCD86B}" destId="{2D35FA9D-B9CA-1544-A9B4-E902B6227B1A}" srcOrd="0" destOrd="0" presId="urn:microsoft.com/office/officeart/2005/8/layout/hierarchy1"/>
    <dgm:cxn modelId="{281FBDE8-C618-8242-94B9-14D869B75626}" type="presOf" srcId="{69C0473A-E812-0D44-804A-8556056C3412}" destId="{504CBE4E-D97E-3044-9647-3A1D55190741}" srcOrd="0" destOrd="0" presId="urn:microsoft.com/office/officeart/2005/8/layout/hierarchy1"/>
    <dgm:cxn modelId="{80AC0AEF-8666-E042-B46E-6074BC602DC9}" srcId="{A4C44D73-926E-DB41-A809-AD0FB6B50014}" destId="{53EE55D4-4582-2443-9154-3C34CB25BC44}" srcOrd="0" destOrd="0" parTransId="{61AA4A04-F20C-014D-A00B-08EF37FCD86B}" sibTransId="{211268F2-E1EB-A24E-AF5E-E6D49304DA39}"/>
    <dgm:cxn modelId="{675DF9F5-AF9C-0740-BFCE-E955E695DFC1}" type="presOf" srcId="{88CCBBC3-C7D3-2843-9CE3-693563A951C4}" destId="{2F3CB826-0156-044F-8601-9D054EB31112}" srcOrd="0" destOrd="0" presId="urn:microsoft.com/office/officeart/2005/8/layout/hierarchy1"/>
    <dgm:cxn modelId="{1BE144FB-D88F-8A47-B341-BDE7624EB59D}" srcId="{34FFECD8-DE4B-694E-AF2A-5BACA937CAD2}" destId="{06351ED2-7253-234A-A78A-0338F22D1B7D}" srcOrd="0" destOrd="0" parTransId="{33E36995-D857-1D43-9869-A6D3474BF43C}" sibTransId="{9593041F-2328-2E40-BDA3-CDDAB792E0FA}"/>
    <dgm:cxn modelId="{570A5AFD-1C2F-5B4C-AED7-6C8DF86DC33A}" srcId="{7EF24115-C103-1745-A378-989F7090CF38}" destId="{8783EE05-4C90-6741-A903-4B2EAC88D8AD}" srcOrd="0" destOrd="0" parTransId="{88CCBBC3-C7D3-2843-9CE3-693563A951C4}" sibTransId="{23C7D887-0B72-A94E-8490-4ED9D7EB3AFD}"/>
    <dgm:cxn modelId="{920266A9-43C2-9345-8BCF-5E9181214A3E}" type="presParOf" srcId="{6B730002-001B-DE43-A8AB-799225B8D819}" destId="{57657BF1-4E77-784B-824B-7F2B05E5ED25}" srcOrd="0" destOrd="0" presId="urn:microsoft.com/office/officeart/2005/8/layout/hierarchy1"/>
    <dgm:cxn modelId="{9E75CE21-EE41-AE48-82A1-6A76774067AB}" type="presParOf" srcId="{57657BF1-4E77-784B-824B-7F2B05E5ED25}" destId="{0E3AAC7C-E0CB-464D-884B-6C3E34B1FF23}" srcOrd="0" destOrd="0" presId="urn:microsoft.com/office/officeart/2005/8/layout/hierarchy1"/>
    <dgm:cxn modelId="{A6A630B5-D776-AA40-A759-A2EF3018FA27}" type="presParOf" srcId="{0E3AAC7C-E0CB-464D-884B-6C3E34B1FF23}" destId="{C19F130F-546E-104F-9136-21D1E8E7EAC8}" srcOrd="0" destOrd="0" presId="urn:microsoft.com/office/officeart/2005/8/layout/hierarchy1"/>
    <dgm:cxn modelId="{12E88B0D-604D-5A48-B3DE-7EDCE63B721C}" type="presParOf" srcId="{0E3AAC7C-E0CB-464D-884B-6C3E34B1FF23}" destId="{999D0EFC-9DDB-0D45-8EE9-7B3FFFD8AD03}" srcOrd="1" destOrd="0" presId="urn:microsoft.com/office/officeart/2005/8/layout/hierarchy1"/>
    <dgm:cxn modelId="{DABFDE50-19A2-484D-B4F2-838A1D729523}" type="presParOf" srcId="{57657BF1-4E77-784B-824B-7F2B05E5ED25}" destId="{DC46AEF5-52CA-B848-8FCF-1E5BDF1315B6}" srcOrd="1" destOrd="0" presId="urn:microsoft.com/office/officeart/2005/8/layout/hierarchy1"/>
    <dgm:cxn modelId="{E7D5847C-F6F1-5C44-BCFB-B3F16C186112}" type="presParOf" srcId="{DC46AEF5-52CA-B848-8FCF-1E5BDF1315B6}" destId="{BE5A0C23-21C2-1A47-BF22-AC369510DE8D}" srcOrd="0" destOrd="0" presId="urn:microsoft.com/office/officeart/2005/8/layout/hierarchy1"/>
    <dgm:cxn modelId="{58E865FF-1840-0246-A635-2ABF59735CD2}" type="presParOf" srcId="{DC46AEF5-52CA-B848-8FCF-1E5BDF1315B6}" destId="{34D9AD16-0AF5-234D-B061-C842F6EDAC34}" srcOrd="1" destOrd="0" presId="urn:microsoft.com/office/officeart/2005/8/layout/hierarchy1"/>
    <dgm:cxn modelId="{023282EA-B288-5B4A-B584-D3860BC24B93}" type="presParOf" srcId="{34D9AD16-0AF5-234D-B061-C842F6EDAC34}" destId="{332934D0-2906-4142-893E-EDB2A2BED385}" srcOrd="0" destOrd="0" presId="urn:microsoft.com/office/officeart/2005/8/layout/hierarchy1"/>
    <dgm:cxn modelId="{E0E51748-C87E-D74A-8101-76F0590A6ED5}" type="presParOf" srcId="{332934D0-2906-4142-893E-EDB2A2BED385}" destId="{73A06F3D-A9D7-CC4B-A2BB-E2D51739BA2D}" srcOrd="0" destOrd="0" presId="urn:microsoft.com/office/officeart/2005/8/layout/hierarchy1"/>
    <dgm:cxn modelId="{BA644A36-F013-2947-945C-65A21D9D157D}" type="presParOf" srcId="{332934D0-2906-4142-893E-EDB2A2BED385}" destId="{A704C0C3-F76A-764E-ADAC-0065901CBADF}" srcOrd="1" destOrd="0" presId="urn:microsoft.com/office/officeart/2005/8/layout/hierarchy1"/>
    <dgm:cxn modelId="{8E04B9DC-28FE-E24A-9A28-B7C6D1080AA4}" type="presParOf" srcId="{34D9AD16-0AF5-234D-B061-C842F6EDAC34}" destId="{7A7651DC-294C-D249-B2FC-8EE8BC9D8C65}" srcOrd="1" destOrd="0" presId="urn:microsoft.com/office/officeart/2005/8/layout/hierarchy1"/>
    <dgm:cxn modelId="{58548F53-C7DA-3C4F-B449-DB20D429F6EA}" type="presParOf" srcId="{7A7651DC-294C-D249-B2FC-8EE8BC9D8C65}" destId="{1AFF7B24-4FE8-8840-A56D-C68B421F2FCA}" srcOrd="0" destOrd="0" presId="urn:microsoft.com/office/officeart/2005/8/layout/hierarchy1"/>
    <dgm:cxn modelId="{CDA0F613-35D0-9543-84C7-969DF3908334}" type="presParOf" srcId="{7A7651DC-294C-D249-B2FC-8EE8BC9D8C65}" destId="{3BD971AE-83B0-D849-8337-88AD1ED75DA1}" srcOrd="1" destOrd="0" presId="urn:microsoft.com/office/officeart/2005/8/layout/hierarchy1"/>
    <dgm:cxn modelId="{75504843-C52A-204C-9625-80642408BEA2}" type="presParOf" srcId="{3BD971AE-83B0-D849-8337-88AD1ED75DA1}" destId="{603A5D06-2AE0-234F-BAB7-56049337FC76}" srcOrd="0" destOrd="0" presId="urn:microsoft.com/office/officeart/2005/8/layout/hierarchy1"/>
    <dgm:cxn modelId="{A6AA3895-712E-D146-9B1D-6CD21BADC289}" type="presParOf" srcId="{603A5D06-2AE0-234F-BAB7-56049337FC76}" destId="{C370F643-AD08-6245-BA20-3F9DC7E588F7}" srcOrd="0" destOrd="0" presId="urn:microsoft.com/office/officeart/2005/8/layout/hierarchy1"/>
    <dgm:cxn modelId="{8A412FEC-7EF4-B94D-A35B-91FDD1AE37D1}" type="presParOf" srcId="{603A5D06-2AE0-234F-BAB7-56049337FC76}" destId="{D62F939A-EEF7-0C4D-8A91-43C9DA6801AB}" srcOrd="1" destOrd="0" presId="urn:microsoft.com/office/officeart/2005/8/layout/hierarchy1"/>
    <dgm:cxn modelId="{A2361198-C837-7745-BCE4-B53B01B972A8}" type="presParOf" srcId="{3BD971AE-83B0-D849-8337-88AD1ED75DA1}" destId="{4C18DDD7-52A5-6641-A172-BC26C85167BA}" srcOrd="1" destOrd="0" presId="urn:microsoft.com/office/officeart/2005/8/layout/hierarchy1"/>
    <dgm:cxn modelId="{F4633A15-1115-6842-A478-19914CCA177E}" type="presParOf" srcId="{4C18DDD7-52A5-6641-A172-BC26C85167BA}" destId="{504CBE4E-D97E-3044-9647-3A1D55190741}" srcOrd="0" destOrd="0" presId="urn:microsoft.com/office/officeart/2005/8/layout/hierarchy1"/>
    <dgm:cxn modelId="{8D57603C-BC52-4A40-8E51-A0A134E14067}" type="presParOf" srcId="{4C18DDD7-52A5-6641-A172-BC26C85167BA}" destId="{D8A75691-4EBD-BA4E-B64A-6761ED3533D1}" srcOrd="1" destOrd="0" presId="urn:microsoft.com/office/officeart/2005/8/layout/hierarchy1"/>
    <dgm:cxn modelId="{6F7F4826-CEE0-EC49-B279-6A83BE1EFC78}" type="presParOf" srcId="{D8A75691-4EBD-BA4E-B64A-6761ED3533D1}" destId="{F1A5BB9C-B782-0646-9F2A-E383A891B9DD}" srcOrd="0" destOrd="0" presId="urn:microsoft.com/office/officeart/2005/8/layout/hierarchy1"/>
    <dgm:cxn modelId="{EC66BB70-C1DF-B441-9B29-28A4B0F63AF7}" type="presParOf" srcId="{F1A5BB9C-B782-0646-9F2A-E383A891B9DD}" destId="{682A1C10-2572-C74A-9DA1-E2A833461F72}" srcOrd="0" destOrd="0" presId="urn:microsoft.com/office/officeart/2005/8/layout/hierarchy1"/>
    <dgm:cxn modelId="{7CCB4B81-E507-394F-95B7-2231AAC31829}" type="presParOf" srcId="{F1A5BB9C-B782-0646-9F2A-E383A891B9DD}" destId="{A17F40DE-4875-8A49-8799-0101FE714CA7}" srcOrd="1" destOrd="0" presId="urn:microsoft.com/office/officeart/2005/8/layout/hierarchy1"/>
    <dgm:cxn modelId="{55EACE8B-8D13-7142-BECC-5C53BE225E69}" type="presParOf" srcId="{D8A75691-4EBD-BA4E-B64A-6761ED3533D1}" destId="{5BE585FD-0F0B-7B4E-A6DB-B6B04A8AD81E}" srcOrd="1" destOrd="0" presId="urn:microsoft.com/office/officeart/2005/8/layout/hierarchy1"/>
    <dgm:cxn modelId="{D5DD5813-98A6-C64C-AF34-CAAF6835DAE5}" type="presParOf" srcId="{5BE585FD-0F0B-7B4E-A6DB-B6B04A8AD81E}" destId="{D31032A2-140C-6C4F-B72A-C099D5199891}" srcOrd="0" destOrd="0" presId="urn:microsoft.com/office/officeart/2005/8/layout/hierarchy1"/>
    <dgm:cxn modelId="{734DFA28-3B85-F748-9773-3762A9FB2600}" type="presParOf" srcId="{5BE585FD-0F0B-7B4E-A6DB-B6B04A8AD81E}" destId="{239AA3C7-3CF3-2C4E-8BB2-E91026B23D34}" srcOrd="1" destOrd="0" presId="urn:microsoft.com/office/officeart/2005/8/layout/hierarchy1"/>
    <dgm:cxn modelId="{55B1A940-0B3B-A449-BEAC-16FA1FD85D3B}" type="presParOf" srcId="{239AA3C7-3CF3-2C4E-8BB2-E91026B23D34}" destId="{D446A426-D9D1-B140-9DFB-7665E2991EBC}" srcOrd="0" destOrd="0" presId="urn:microsoft.com/office/officeart/2005/8/layout/hierarchy1"/>
    <dgm:cxn modelId="{E3562D06-92B6-944C-A822-D927C7FFBC0A}" type="presParOf" srcId="{D446A426-D9D1-B140-9DFB-7665E2991EBC}" destId="{CA1F11D8-9204-4245-9169-C18D113D98D3}" srcOrd="0" destOrd="0" presId="urn:microsoft.com/office/officeart/2005/8/layout/hierarchy1"/>
    <dgm:cxn modelId="{90D24BD8-6798-3547-91A1-010E515E85AF}" type="presParOf" srcId="{D446A426-D9D1-B140-9DFB-7665E2991EBC}" destId="{066FB9BA-9881-194F-B4A5-0E3BDD7C1B8B}" srcOrd="1" destOrd="0" presId="urn:microsoft.com/office/officeart/2005/8/layout/hierarchy1"/>
    <dgm:cxn modelId="{A360F08B-53F5-B649-8ACB-8D790E7712F4}" type="presParOf" srcId="{239AA3C7-3CF3-2C4E-8BB2-E91026B23D34}" destId="{B52F959D-ED4D-2540-957E-0ABBF7393282}" srcOrd="1" destOrd="0" presId="urn:microsoft.com/office/officeart/2005/8/layout/hierarchy1"/>
    <dgm:cxn modelId="{C427D67B-3230-184C-A912-C04069C99EBE}" type="presParOf" srcId="{4C18DDD7-52A5-6641-A172-BC26C85167BA}" destId="{DDC6F2EB-8C0F-E849-AC89-81D8F6ADCA5D}" srcOrd="2" destOrd="0" presId="urn:microsoft.com/office/officeart/2005/8/layout/hierarchy1"/>
    <dgm:cxn modelId="{F62FD678-1BEB-F24C-9906-F982504DB6B6}" type="presParOf" srcId="{4C18DDD7-52A5-6641-A172-BC26C85167BA}" destId="{E0D8BDB6-BAF7-4A4E-8624-239D54B16843}" srcOrd="3" destOrd="0" presId="urn:microsoft.com/office/officeart/2005/8/layout/hierarchy1"/>
    <dgm:cxn modelId="{50FF7512-DD58-2947-A4E1-41C2FA65792A}" type="presParOf" srcId="{E0D8BDB6-BAF7-4A4E-8624-239D54B16843}" destId="{832552DA-0B11-E541-B363-152831E5BF62}" srcOrd="0" destOrd="0" presId="urn:microsoft.com/office/officeart/2005/8/layout/hierarchy1"/>
    <dgm:cxn modelId="{C9E86BA1-92CE-5A46-991E-71FD74CD97DC}" type="presParOf" srcId="{832552DA-0B11-E541-B363-152831E5BF62}" destId="{C53A1966-AF12-F147-AFFF-D369B2F7C298}" srcOrd="0" destOrd="0" presId="urn:microsoft.com/office/officeart/2005/8/layout/hierarchy1"/>
    <dgm:cxn modelId="{31833E1D-3CB8-BE4D-803A-F351670C311C}" type="presParOf" srcId="{832552DA-0B11-E541-B363-152831E5BF62}" destId="{1B59277D-E32E-7647-A394-A7C098238DAF}" srcOrd="1" destOrd="0" presId="urn:microsoft.com/office/officeart/2005/8/layout/hierarchy1"/>
    <dgm:cxn modelId="{B822F4F2-CD44-284F-9081-ACE55A11F8C0}" type="presParOf" srcId="{E0D8BDB6-BAF7-4A4E-8624-239D54B16843}" destId="{21C1A108-4E48-B142-AB4C-921A6553EDF5}" srcOrd="1" destOrd="0" presId="urn:microsoft.com/office/officeart/2005/8/layout/hierarchy1"/>
    <dgm:cxn modelId="{BD81894E-2AB3-234E-A9A7-231E0DC945A0}" type="presParOf" srcId="{7A7651DC-294C-D249-B2FC-8EE8BC9D8C65}" destId="{E150F7F3-9327-0448-B76D-23AF8CF283E4}" srcOrd="2" destOrd="0" presId="urn:microsoft.com/office/officeart/2005/8/layout/hierarchy1"/>
    <dgm:cxn modelId="{40935858-8BB1-5845-A7EC-75CF3AC3D4B2}" type="presParOf" srcId="{7A7651DC-294C-D249-B2FC-8EE8BC9D8C65}" destId="{4724CC04-C7A2-784B-B374-4DCB489473C8}" srcOrd="3" destOrd="0" presId="urn:microsoft.com/office/officeart/2005/8/layout/hierarchy1"/>
    <dgm:cxn modelId="{87587A27-D472-EC4B-94C0-508562730D07}" type="presParOf" srcId="{4724CC04-C7A2-784B-B374-4DCB489473C8}" destId="{46B0C09F-B1D4-D24B-A54F-F1956D978144}" srcOrd="0" destOrd="0" presId="urn:microsoft.com/office/officeart/2005/8/layout/hierarchy1"/>
    <dgm:cxn modelId="{91162C6F-CAE0-0146-B475-E43C7A9514ED}" type="presParOf" srcId="{46B0C09F-B1D4-D24B-A54F-F1956D978144}" destId="{408EC7A8-7EF3-2641-A94F-80BB20D471E8}" srcOrd="0" destOrd="0" presId="urn:microsoft.com/office/officeart/2005/8/layout/hierarchy1"/>
    <dgm:cxn modelId="{1E6C1D25-615C-C046-8337-91900F026F59}" type="presParOf" srcId="{46B0C09F-B1D4-D24B-A54F-F1956D978144}" destId="{8784E6FB-C2CF-3B49-A693-9579AF02D0AC}" srcOrd="1" destOrd="0" presId="urn:microsoft.com/office/officeart/2005/8/layout/hierarchy1"/>
    <dgm:cxn modelId="{EE250BEB-B5CE-7B43-885F-62BE3F400FBE}" type="presParOf" srcId="{4724CC04-C7A2-784B-B374-4DCB489473C8}" destId="{F53032EE-77D6-344A-B10C-0DF21C5F0C95}" srcOrd="1" destOrd="0" presId="urn:microsoft.com/office/officeart/2005/8/layout/hierarchy1"/>
    <dgm:cxn modelId="{9FB6B980-91F4-264A-86F2-713AEACF2F99}" type="presParOf" srcId="{F53032EE-77D6-344A-B10C-0DF21C5F0C95}" destId="{2D35FA9D-B9CA-1544-A9B4-E902B6227B1A}" srcOrd="0" destOrd="0" presId="urn:microsoft.com/office/officeart/2005/8/layout/hierarchy1"/>
    <dgm:cxn modelId="{53E0E3A2-32A6-A745-886A-F746DDC1F95A}" type="presParOf" srcId="{F53032EE-77D6-344A-B10C-0DF21C5F0C95}" destId="{9F95EBED-F38B-E343-AC23-E729C3C723FC}" srcOrd="1" destOrd="0" presId="urn:microsoft.com/office/officeart/2005/8/layout/hierarchy1"/>
    <dgm:cxn modelId="{F99A5522-A510-044E-96BF-9512739C2BD4}" type="presParOf" srcId="{9F95EBED-F38B-E343-AC23-E729C3C723FC}" destId="{8B23B422-9D7A-C74A-B507-07D577BB3519}" srcOrd="0" destOrd="0" presId="urn:microsoft.com/office/officeart/2005/8/layout/hierarchy1"/>
    <dgm:cxn modelId="{176C5F50-6BED-964B-A079-E7D20A886631}" type="presParOf" srcId="{8B23B422-9D7A-C74A-B507-07D577BB3519}" destId="{82A0919C-0259-4A43-86C3-836A953170AB}" srcOrd="0" destOrd="0" presId="urn:microsoft.com/office/officeart/2005/8/layout/hierarchy1"/>
    <dgm:cxn modelId="{9E369A32-F210-FE45-8674-39996A19F0E0}" type="presParOf" srcId="{8B23B422-9D7A-C74A-B507-07D577BB3519}" destId="{CF2027C4-A0CD-9E48-BA6B-5CCC759665E2}" srcOrd="1" destOrd="0" presId="urn:microsoft.com/office/officeart/2005/8/layout/hierarchy1"/>
    <dgm:cxn modelId="{3233B7C3-6AB6-944B-B2E1-2E92BF8D14A8}" type="presParOf" srcId="{9F95EBED-F38B-E343-AC23-E729C3C723FC}" destId="{5C9B8A85-A6CB-DA44-B19F-E1D380A6CC58}" srcOrd="1" destOrd="0" presId="urn:microsoft.com/office/officeart/2005/8/layout/hierarchy1"/>
    <dgm:cxn modelId="{D0F42086-5C48-9342-A2E8-B18931122FC4}" type="presParOf" srcId="{5C9B8A85-A6CB-DA44-B19F-E1D380A6CC58}" destId="{5DA36D4D-631D-904D-A310-B4D92E2101ED}" srcOrd="0" destOrd="0" presId="urn:microsoft.com/office/officeart/2005/8/layout/hierarchy1"/>
    <dgm:cxn modelId="{B4001551-D92B-D44F-A25D-C9D87FA877E6}" type="presParOf" srcId="{5C9B8A85-A6CB-DA44-B19F-E1D380A6CC58}" destId="{C1D6C5CD-9EBD-6547-8747-07B390BC2451}" srcOrd="1" destOrd="0" presId="urn:microsoft.com/office/officeart/2005/8/layout/hierarchy1"/>
    <dgm:cxn modelId="{0E947C6D-D0AB-0C41-B6E7-6762F95DB25E}" type="presParOf" srcId="{C1D6C5CD-9EBD-6547-8747-07B390BC2451}" destId="{19F0CAF0-629D-AF4B-9E50-CD684E058612}" srcOrd="0" destOrd="0" presId="urn:microsoft.com/office/officeart/2005/8/layout/hierarchy1"/>
    <dgm:cxn modelId="{FD47C112-035D-CD49-91FA-7B128EE503E0}" type="presParOf" srcId="{19F0CAF0-629D-AF4B-9E50-CD684E058612}" destId="{C44D0A3C-6796-6949-A6D5-6023DF213150}" srcOrd="0" destOrd="0" presId="urn:microsoft.com/office/officeart/2005/8/layout/hierarchy1"/>
    <dgm:cxn modelId="{7B4A9534-A08C-5E43-9A1C-33AAA593BCB9}" type="presParOf" srcId="{19F0CAF0-629D-AF4B-9E50-CD684E058612}" destId="{223CF7D4-2FFD-B545-95D3-53E5B8E6BE87}" srcOrd="1" destOrd="0" presId="urn:microsoft.com/office/officeart/2005/8/layout/hierarchy1"/>
    <dgm:cxn modelId="{4F194EDF-9795-F743-A7CA-94FD7A629A66}" type="presParOf" srcId="{C1D6C5CD-9EBD-6547-8747-07B390BC2451}" destId="{CCE081B8-78E5-DE40-BF7E-2B725C028E69}" srcOrd="1" destOrd="0" presId="urn:microsoft.com/office/officeart/2005/8/layout/hierarchy1"/>
    <dgm:cxn modelId="{3EAB766F-F7DB-A043-8A5B-5BC0B547BC99}" type="presParOf" srcId="{F53032EE-77D6-344A-B10C-0DF21C5F0C95}" destId="{3C9BB071-78F8-134F-AD52-BFB9939E40F6}" srcOrd="2" destOrd="0" presId="urn:microsoft.com/office/officeart/2005/8/layout/hierarchy1"/>
    <dgm:cxn modelId="{D762FF49-02CC-C348-8949-53885E205485}" type="presParOf" srcId="{F53032EE-77D6-344A-B10C-0DF21C5F0C95}" destId="{6EC7118A-CB27-7C49-890E-1CA7734436ED}" srcOrd="3" destOrd="0" presId="urn:microsoft.com/office/officeart/2005/8/layout/hierarchy1"/>
    <dgm:cxn modelId="{57D6AC99-1FC3-1F43-8A8C-A89B276AF278}" type="presParOf" srcId="{6EC7118A-CB27-7C49-890E-1CA7734436ED}" destId="{8E4A0A15-D16F-2F43-9EE4-242E5887D280}" srcOrd="0" destOrd="0" presId="urn:microsoft.com/office/officeart/2005/8/layout/hierarchy1"/>
    <dgm:cxn modelId="{B3FE8D44-6FF9-384F-B505-02A42D1DAF5C}" type="presParOf" srcId="{8E4A0A15-D16F-2F43-9EE4-242E5887D280}" destId="{F9306BCF-87C3-2A48-AAFC-F36351DF5B8B}" srcOrd="0" destOrd="0" presId="urn:microsoft.com/office/officeart/2005/8/layout/hierarchy1"/>
    <dgm:cxn modelId="{5A2B4FCE-EC6B-E14F-BF5B-CDCAAFC8CE64}" type="presParOf" srcId="{8E4A0A15-D16F-2F43-9EE4-242E5887D280}" destId="{1639BABD-9116-0B48-BA45-C4ED97E710B1}" srcOrd="1" destOrd="0" presId="urn:microsoft.com/office/officeart/2005/8/layout/hierarchy1"/>
    <dgm:cxn modelId="{22703E40-452B-6E43-AEA4-C6A27145A904}" type="presParOf" srcId="{6EC7118A-CB27-7C49-890E-1CA7734436ED}" destId="{70EC4E26-AD63-F143-91EF-9BC5F1B4F238}" srcOrd="1" destOrd="0" presId="urn:microsoft.com/office/officeart/2005/8/layout/hierarchy1"/>
    <dgm:cxn modelId="{152497A6-7DFE-3E40-B3D5-D965B14A0D72}" type="presParOf" srcId="{70EC4E26-AD63-F143-91EF-9BC5F1B4F238}" destId="{000FA0C5-02D9-F34A-AF76-6D13DCB5EE22}" srcOrd="0" destOrd="0" presId="urn:microsoft.com/office/officeart/2005/8/layout/hierarchy1"/>
    <dgm:cxn modelId="{C6DA962A-58D3-BE45-95B2-205172FB1A88}" type="presParOf" srcId="{70EC4E26-AD63-F143-91EF-9BC5F1B4F238}" destId="{B4AA16FB-4306-5346-974E-09768AFA7DEC}" srcOrd="1" destOrd="0" presId="urn:microsoft.com/office/officeart/2005/8/layout/hierarchy1"/>
    <dgm:cxn modelId="{426FE537-1270-B54E-81F8-2878EEAC3BB2}" type="presParOf" srcId="{B4AA16FB-4306-5346-974E-09768AFA7DEC}" destId="{2C1ABE60-7D54-694B-B26F-25E548443353}" srcOrd="0" destOrd="0" presId="urn:microsoft.com/office/officeart/2005/8/layout/hierarchy1"/>
    <dgm:cxn modelId="{F12EBAE7-D5D8-6647-965C-F5C0F1433282}" type="presParOf" srcId="{2C1ABE60-7D54-694B-B26F-25E548443353}" destId="{DAD77497-A7F7-5547-B2EA-E37D6262D875}" srcOrd="0" destOrd="0" presId="urn:microsoft.com/office/officeart/2005/8/layout/hierarchy1"/>
    <dgm:cxn modelId="{7230EA91-CF97-6340-8F21-5CB4554A872E}" type="presParOf" srcId="{2C1ABE60-7D54-694B-B26F-25E548443353}" destId="{882B2B38-F0EA-7043-885E-0024B5FEF3F2}" srcOrd="1" destOrd="0" presId="urn:microsoft.com/office/officeart/2005/8/layout/hierarchy1"/>
    <dgm:cxn modelId="{A44D3C4C-D464-0C43-A8F8-819D7025BC66}" type="presParOf" srcId="{B4AA16FB-4306-5346-974E-09768AFA7DEC}" destId="{0AD415C6-92CB-9847-91C5-0826075B9A3D}" srcOrd="1" destOrd="0" presId="urn:microsoft.com/office/officeart/2005/8/layout/hierarchy1"/>
    <dgm:cxn modelId="{1D258BD2-14F8-8E4C-83B7-6BED63E7D8D6}" type="presParOf" srcId="{DC46AEF5-52CA-B848-8FCF-1E5BDF1315B6}" destId="{173ED663-9F21-4947-A2A4-00138361096D}" srcOrd="2" destOrd="0" presId="urn:microsoft.com/office/officeart/2005/8/layout/hierarchy1"/>
    <dgm:cxn modelId="{652BC603-FBB9-3744-BB18-9D7C639A140E}" type="presParOf" srcId="{DC46AEF5-52CA-B848-8FCF-1E5BDF1315B6}" destId="{8E497CC9-32F6-5F4F-8949-11CF4303375A}" srcOrd="3" destOrd="0" presId="urn:microsoft.com/office/officeart/2005/8/layout/hierarchy1"/>
    <dgm:cxn modelId="{F74C3A00-B34F-A447-8339-201271842E0D}" type="presParOf" srcId="{8E497CC9-32F6-5F4F-8949-11CF4303375A}" destId="{AA5AD69D-5399-A245-8942-957C814B0ED5}" srcOrd="0" destOrd="0" presId="urn:microsoft.com/office/officeart/2005/8/layout/hierarchy1"/>
    <dgm:cxn modelId="{83699C89-30A0-A84C-9966-57DA239E280F}" type="presParOf" srcId="{AA5AD69D-5399-A245-8942-957C814B0ED5}" destId="{A9457A95-530F-7642-B319-39C928F36738}" srcOrd="0" destOrd="0" presId="urn:microsoft.com/office/officeart/2005/8/layout/hierarchy1"/>
    <dgm:cxn modelId="{86098CDF-39BE-0F4E-A032-60C5859ADFA6}" type="presParOf" srcId="{AA5AD69D-5399-A245-8942-957C814B0ED5}" destId="{AD4490DC-8937-9641-8590-A8A6E5D181E6}" srcOrd="1" destOrd="0" presId="urn:microsoft.com/office/officeart/2005/8/layout/hierarchy1"/>
    <dgm:cxn modelId="{7C4B4606-31C2-514C-AFD8-7BD1A0227EDE}" type="presParOf" srcId="{8E497CC9-32F6-5F4F-8949-11CF4303375A}" destId="{CDAAD18E-58E5-BA4C-8DF5-89F9F1274052}" srcOrd="1" destOrd="0" presId="urn:microsoft.com/office/officeart/2005/8/layout/hierarchy1"/>
    <dgm:cxn modelId="{71BA4CC5-1183-1442-801D-5C2A07C5E04B}" type="presParOf" srcId="{CDAAD18E-58E5-BA4C-8DF5-89F9F1274052}" destId="{5FD34F94-8BE7-FF46-9C2F-717D350DD228}" srcOrd="0" destOrd="0" presId="urn:microsoft.com/office/officeart/2005/8/layout/hierarchy1"/>
    <dgm:cxn modelId="{026D7603-6E3E-F947-B454-A8B3DA04180D}" type="presParOf" srcId="{CDAAD18E-58E5-BA4C-8DF5-89F9F1274052}" destId="{49D67CB0-4677-4D42-AC3F-7E0BC43E5FE6}" srcOrd="1" destOrd="0" presId="urn:microsoft.com/office/officeart/2005/8/layout/hierarchy1"/>
    <dgm:cxn modelId="{7BF870A9-4681-7348-9E41-F776ED529DDF}" type="presParOf" srcId="{49D67CB0-4677-4D42-AC3F-7E0BC43E5FE6}" destId="{F155F06F-6560-A541-8E8A-63755FF10D40}" srcOrd="0" destOrd="0" presId="urn:microsoft.com/office/officeart/2005/8/layout/hierarchy1"/>
    <dgm:cxn modelId="{559A229E-4E3A-1345-A5BC-ED5B9B216041}" type="presParOf" srcId="{F155F06F-6560-A541-8E8A-63755FF10D40}" destId="{AD6BA433-2652-0440-9F9A-9CEDEB9948E3}" srcOrd="0" destOrd="0" presId="urn:microsoft.com/office/officeart/2005/8/layout/hierarchy1"/>
    <dgm:cxn modelId="{8A57C0FB-368B-AC4C-B31D-35AB5AFA014B}" type="presParOf" srcId="{F155F06F-6560-A541-8E8A-63755FF10D40}" destId="{D2A3441A-058E-4B47-AEE8-0583F472DF4B}" srcOrd="1" destOrd="0" presId="urn:microsoft.com/office/officeart/2005/8/layout/hierarchy1"/>
    <dgm:cxn modelId="{DF323F9D-61DD-EC42-BAEF-B223C3FDDB17}" type="presParOf" srcId="{49D67CB0-4677-4D42-AC3F-7E0BC43E5FE6}" destId="{125E1663-826C-F448-BB9F-6B0F42CFE75E}" srcOrd="1" destOrd="0" presId="urn:microsoft.com/office/officeart/2005/8/layout/hierarchy1"/>
    <dgm:cxn modelId="{8AB28A2A-57F7-3342-9A9A-5F529167A56A}" type="presParOf" srcId="{125E1663-826C-F448-BB9F-6B0F42CFE75E}" destId="{2F3CB826-0156-044F-8601-9D054EB31112}" srcOrd="0" destOrd="0" presId="urn:microsoft.com/office/officeart/2005/8/layout/hierarchy1"/>
    <dgm:cxn modelId="{BF5FE3CA-C9C1-6C4D-A4B2-62876C8D510C}" type="presParOf" srcId="{125E1663-826C-F448-BB9F-6B0F42CFE75E}" destId="{D35B7F2E-1482-4140-ADAA-C5DD99366B06}" srcOrd="1" destOrd="0" presId="urn:microsoft.com/office/officeart/2005/8/layout/hierarchy1"/>
    <dgm:cxn modelId="{BD711A0D-1598-3742-80C2-6963FE145930}" type="presParOf" srcId="{D35B7F2E-1482-4140-ADAA-C5DD99366B06}" destId="{E5B6278E-1146-874F-8B58-BE95CC049D84}" srcOrd="0" destOrd="0" presId="urn:microsoft.com/office/officeart/2005/8/layout/hierarchy1"/>
    <dgm:cxn modelId="{5DDE7980-CFF4-0340-934F-21846B85D280}" type="presParOf" srcId="{E5B6278E-1146-874F-8B58-BE95CC049D84}" destId="{1CAB2605-D4A0-8D48-ABAA-233D49CD6EDA}" srcOrd="0" destOrd="0" presId="urn:microsoft.com/office/officeart/2005/8/layout/hierarchy1"/>
    <dgm:cxn modelId="{2AF68B15-A1FF-0440-867C-714CCEB640C8}" type="presParOf" srcId="{E5B6278E-1146-874F-8B58-BE95CC049D84}" destId="{53A57D05-0DC0-3D4E-85BB-28768EBC5266}" srcOrd="1" destOrd="0" presId="urn:microsoft.com/office/officeart/2005/8/layout/hierarchy1"/>
    <dgm:cxn modelId="{DB028F19-6664-7F42-8113-E58146342FF4}" type="presParOf" srcId="{D35B7F2E-1482-4140-ADAA-C5DD99366B06}" destId="{BAF62AD8-51DF-C845-A4FA-77B1B42BBE01}" srcOrd="1" destOrd="0" presId="urn:microsoft.com/office/officeart/2005/8/layout/hierarchy1"/>
    <dgm:cxn modelId="{7DD664D9-3C7A-E147-979A-D03B74D0E8B5}" type="presParOf" srcId="{CDAAD18E-58E5-BA4C-8DF5-89F9F1274052}" destId="{5E7962C4-76B2-B64C-82CC-948FC2DF20FE}" srcOrd="2" destOrd="0" presId="urn:microsoft.com/office/officeart/2005/8/layout/hierarchy1"/>
    <dgm:cxn modelId="{1026ECC6-5632-AC4C-8B22-9B999850286A}" type="presParOf" srcId="{CDAAD18E-58E5-BA4C-8DF5-89F9F1274052}" destId="{DA3A5792-0120-104D-BEC3-921DA8E66BA2}" srcOrd="3" destOrd="0" presId="urn:microsoft.com/office/officeart/2005/8/layout/hierarchy1"/>
    <dgm:cxn modelId="{732B9FF6-4305-114F-9BD7-F39CBF27B696}" type="presParOf" srcId="{DA3A5792-0120-104D-BEC3-921DA8E66BA2}" destId="{DC119AE5-0B39-FE43-AA6B-871387065C6B}" srcOrd="0" destOrd="0" presId="urn:microsoft.com/office/officeart/2005/8/layout/hierarchy1"/>
    <dgm:cxn modelId="{27B42582-28F9-3A41-8AA9-80F0EFFEA3FA}" type="presParOf" srcId="{DC119AE5-0B39-FE43-AA6B-871387065C6B}" destId="{13168BAD-1C22-3D4A-BD12-297826A61F3A}" srcOrd="0" destOrd="0" presId="urn:microsoft.com/office/officeart/2005/8/layout/hierarchy1"/>
    <dgm:cxn modelId="{5E2F84E8-8E42-454F-A408-AC0D25A5C719}" type="presParOf" srcId="{DC119AE5-0B39-FE43-AA6B-871387065C6B}" destId="{C8716838-A153-2142-8AE0-8EC3F93FD4DE}" srcOrd="1" destOrd="0" presId="urn:microsoft.com/office/officeart/2005/8/layout/hierarchy1"/>
    <dgm:cxn modelId="{06A4A3FF-115A-2F4B-AD2B-FD6B89291800}" type="presParOf" srcId="{DA3A5792-0120-104D-BEC3-921DA8E66BA2}" destId="{445DA261-78CF-C246-88D1-0A7B07FDEEF7}" srcOrd="1" destOrd="0" presId="urn:microsoft.com/office/officeart/2005/8/layout/hierarchy1"/>
    <dgm:cxn modelId="{ADC8EBE9-8405-BF44-9DE0-FF0A09A22566}" type="presParOf" srcId="{445DA261-78CF-C246-88D1-0A7B07FDEEF7}" destId="{808C0FCC-0CBA-8F4C-AF9B-316D549C22D1}" srcOrd="0" destOrd="0" presId="urn:microsoft.com/office/officeart/2005/8/layout/hierarchy1"/>
    <dgm:cxn modelId="{7A9F1E26-98BE-794C-A481-F5AD98578508}" type="presParOf" srcId="{445DA261-78CF-C246-88D1-0A7B07FDEEF7}" destId="{F52ECD05-25F8-1B49-9268-B041540502B2}" srcOrd="1" destOrd="0" presId="urn:microsoft.com/office/officeart/2005/8/layout/hierarchy1"/>
    <dgm:cxn modelId="{D01A077D-FA87-C348-8B8B-AB04C44A8A0D}" type="presParOf" srcId="{F52ECD05-25F8-1B49-9268-B041540502B2}" destId="{C4655C3B-4ED2-BF49-87E4-EE038B946AE7}" srcOrd="0" destOrd="0" presId="urn:microsoft.com/office/officeart/2005/8/layout/hierarchy1"/>
    <dgm:cxn modelId="{C8631695-C1FD-B043-912A-77132999DF42}" type="presParOf" srcId="{C4655C3B-4ED2-BF49-87E4-EE038B946AE7}" destId="{18828C63-82DB-CC42-AE43-8845A2279377}" srcOrd="0" destOrd="0" presId="urn:microsoft.com/office/officeart/2005/8/layout/hierarchy1"/>
    <dgm:cxn modelId="{F40AB9E3-0232-0E4D-AC74-331D22900199}" type="presParOf" srcId="{C4655C3B-4ED2-BF49-87E4-EE038B946AE7}" destId="{99E65126-444A-6441-A290-AD1F81D67F6E}" srcOrd="1" destOrd="0" presId="urn:microsoft.com/office/officeart/2005/8/layout/hierarchy1"/>
    <dgm:cxn modelId="{4B99D490-95A0-E849-BD69-7323E4DFD35E}" type="presParOf" srcId="{F52ECD05-25F8-1B49-9268-B041540502B2}" destId="{BFA472C1-C834-754A-A2F1-A875437FABD4}"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C0FCC-0CBA-8F4C-AF9B-316D549C22D1}">
      <dsp:nvSpPr>
        <dsp:cNvPr id="0" name=""/>
        <dsp:cNvSpPr/>
      </dsp:nvSpPr>
      <dsp:spPr>
        <a:xfrm>
          <a:off x="5048570" y="1658621"/>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7962C4-76B2-B64C-82CC-948FC2DF20FE}">
      <dsp:nvSpPr>
        <dsp:cNvPr id="0" name=""/>
        <dsp:cNvSpPr/>
      </dsp:nvSpPr>
      <dsp:spPr>
        <a:xfrm>
          <a:off x="4686766" y="1041223"/>
          <a:ext cx="407523" cy="193944"/>
        </a:xfrm>
        <a:custGeom>
          <a:avLst/>
          <a:gdLst/>
          <a:ahLst/>
          <a:cxnLst/>
          <a:rect l="0" t="0" r="0" b="0"/>
          <a:pathLst>
            <a:path>
              <a:moveTo>
                <a:pt x="0" y="0"/>
              </a:moveTo>
              <a:lnTo>
                <a:pt x="0" y="132167"/>
              </a:lnTo>
              <a:lnTo>
                <a:pt x="407523" y="132167"/>
              </a:lnTo>
              <a:lnTo>
                <a:pt x="407523"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3CB826-0156-044F-8601-9D054EB31112}">
      <dsp:nvSpPr>
        <dsp:cNvPr id="0" name=""/>
        <dsp:cNvSpPr/>
      </dsp:nvSpPr>
      <dsp:spPr>
        <a:xfrm>
          <a:off x="4233523" y="1658621"/>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D34F94-8BE7-FF46-9C2F-717D350DD228}">
      <dsp:nvSpPr>
        <dsp:cNvPr id="0" name=""/>
        <dsp:cNvSpPr/>
      </dsp:nvSpPr>
      <dsp:spPr>
        <a:xfrm>
          <a:off x="4279243" y="1041223"/>
          <a:ext cx="407523" cy="193944"/>
        </a:xfrm>
        <a:custGeom>
          <a:avLst/>
          <a:gdLst/>
          <a:ahLst/>
          <a:cxnLst/>
          <a:rect l="0" t="0" r="0" b="0"/>
          <a:pathLst>
            <a:path>
              <a:moveTo>
                <a:pt x="407523" y="0"/>
              </a:moveTo>
              <a:lnTo>
                <a:pt x="407523" y="132167"/>
              </a:lnTo>
              <a:lnTo>
                <a:pt x="0" y="132167"/>
              </a:lnTo>
              <a:lnTo>
                <a:pt x="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3ED663-9F21-4947-A2A4-00138361096D}">
      <dsp:nvSpPr>
        <dsp:cNvPr id="0" name=""/>
        <dsp:cNvSpPr/>
      </dsp:nvSpPr>
      <dsp:spPr>
        <a:xfrm>
          <a:off x="3464195" y="423825"/>
          <a:ext cx="1222570" cy="193944"/>
        </a:xfrm>
        <a:custGeom>
          <a:avLst/>
          <a:gdLst/>
          <a:ahLst/>
          <a:cxnLst/>
          <a:rect l="0" t="0" r="0" b="0"/>
          <a:pathLst>
            <a:path>
              <a:moveTo>
                <a:pt x="0" y="0"/>
              </a:moveTo>
              <a:lnTo>
                <a:pt x="0" y="132167"/>
              </a:lnTo>
              <a:lnTo>
                <a:pt x="1222570" y="132167"/>
              </a:lnTo>
              <a:lnTo>
                <a:pt x="1222570" y="1939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0FA0C5-02D9-F34A-AF76-6D13DCB5EE22}">
      <dsp:nvSpPr>
        <dsp:cNvPr id="0" name=""/>
        <dsp:cNvSpPr/>
      </dsp:nvSpPr>
      <dsp:spPr>
        <a:xfrm>
          <a:off x="3418475" y="2276020"/>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BB071-78F8-134F-AD52-BFB9939E40F6}">
      <dsp:nvSpPr>
        <dsp:cNvPr id="0" name=""/>
        <dsp:cNvSpPr/>
      </dsp:nvSpPr>
      <dsp:spPr>
        <a:xfrm>
          <a:off x="3056672" y="1658621"/>
          <a:ext cx="407523" cy="193944"/>
        </a:xfrm>
        <a:custGeom>
          <a:avLst/>
          <a:gdLst/>
          <a:ahLst/>
          <a:cxnLst/>
          <a:rect l="0" t="0" r="0" b="0"/>
          <a:pathLst>
            <a:path>
              <a:moveTo>
                <a:pt x="0" y="0"/>
              </a:moveTo>
              <a:lnTo>
                <a:pt x="0" y="132167"/>
              </a:lnTo>
              <a:lnTo>
                <a:pt x="407523" y="132167"/>
              </a:lnTo>
              <a:lnTo>
                <a:pt x="407523"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A36D4D-631D-904D-A310-B4D92E2101ED}">
      <dsp:nvSpPr>
        <dsp:cNvPr id="0" name=""/>
        <dsp:cNvSpPr/>
      </dsp:nvSpPr>
      <dsp:spPr>
        <a:xfrm>
          <a:off x="2603428" y="2276020"/>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35FA9D-B9CA-1544-A9B4-E902B6227B1A}">
      <dsp:nvSpPr>
        <dsp:cNvPr id="0" name=""/>
        <dsp:cNvSpPr/>
      </dsp:nvSpPr>
      <dsp:spPr>
        <a:xfrm>
          <a:off x="2649148" y="1658621"/>
          <a:ext cx="407523" cy="193944"/>
        </a:xfrm>
        <a:custGeom>
          <a:avLst/>
          <a:gdLst/>
          <a:ahLst/>
          <a:cxnLst/>
          <a:rect l="0" t="0" r="0" b="0"/>
          <a:pathLst>
            <a:path>
              <a:moveTo>
                <a:pt x="407523" y="0"/>
              </a:moveTo>
              <a:lnTo>
                <a:pt x="407523" y="132167"/>
              </a:lnTo>
              <a:lnTo>
                <a:pt x="0" y="132167"/>
              </a:lnTo>
              <a:lnTo>
                <a:pt x="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50F7F3-9327-0448-B76D-23AF8CF283E4}">
      <dsp:nvSpPr>
        <dsp:cNvPr id="0" name=""/>
        <dsp:cNvSpPr/>
      </dsp:nvSpPr>
      <dsp:spPr>
        <a:xfrm>
          <a:off x="2241625" y="1041223"/>
          <a:ext cx="815047" cy="193944"/>
        </a:xfrm>
        <a:custGeom>
          <a:avLst/>
          <a:gdLst/>
          <a:ahLst/>
          <a:cxnLst/>
          <a:rect l="0" t="0" r="0" b="0"/>
          <a:pathLst>
            <a:path>
              <a:moveTo>
                <a:pt x="0" y="0"/>
              </a:moveTo>
              <a:lnTo>
                <a:pt x="0" y="132167"/>
              </a:lnTo>
              <a:lnTo>
                <a:pt x="815047" y="132167"/>
              </a:lnTo>
              <a:lnTo>
                <a:pt x="815047"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C6F2EB-8C0F-E849-AC89-81D8F6ADCA5D}">
      <dsp:nvSpPr>
        <dsp:cNvPr id="0" name=""/>
        <dsp:cNvSpPr/>
      </dsp:nvSpPr>
      <dsp:spPr>
        <a:xfrm>
          <a:off x="1426578" y="1658621"/>
          <a:ext cx="407523" cy="193944"/>
        </a:xfrm>
        <a:custGeom>
          <a:avLst/>
          <a:gdLst/>
          <a:ahLst/>
          <a:cxnLst/>
          <a:rect l="0" t="0" r="0" b="0"/>
          <a:pathLst>
            <a:path>
              <a:moveTo>
                <a:pt x="0" y="0"/>
              </a:moveTo>
              <a:lnTo>
                <a:pt x="0" y="132167"/>
              </a:lnTo>
              <a:lnTo>
                <a:pt x="407523" y="132167"/>
              </a:lnTo>
              <a:lnTo>
                <a:pt x="407523"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1032A2-140C-6C4F-B72A-C099D5199891}">
      <dsp:nvSpPr>
        <dsp:cNvPr id="0" name=""/>
        <dsp:cNvSpPr/>
      </dsp:nvSpPr>
      <dsp:spPr>
        <a:xfrm>
          <a:off x="973334" y="2276020"/>
          <a:ext cx="91440" cy="193944"/>
        </a:xfrm>
        <a:custGeom>
          <a:avLst/>
          <a:gdLst/>
          <a:ahLst/>
          <a:cxnLst/>
          <a:rect l="0" t="0" r="0" b="0"/>
          <a:pathLst>
            <a:path>
              <a:moveTo>
                <a:pt x="45720" y="0"/>
              </a:moveTo>
              <a:lnTo>
                <a:pt x="4572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4CBE4E-D97E-3044-9647-3A1D55190741}">
      <dsp:nvSpPr>
        <dsp:cNvPr id="0" name=""/>
        <dsp:cNvSpPr/>
      </dsp:nvSpPr>
      <dsp:spPr>
        <a:xfrm>
          <a:off x="1019054" y="1658621"/>
          <a:ext cx="407523" cy="193944"/>
        </a:xfrm>
        <a:custGeom>
          <a:avLst/>
          <a:gdLst/>
          <a:ahLst/>
          <a:cxnLst/>
          <a:rect l="0" t="0" r="0" b="0"/>
          <a:pathLst>
            <a:path>
              <a:moveTo>
                <a:pt x="407523" y="0"/>
              </a:moveTo>
              <a:lnTo>
                <a:pt x="407523" y="132167"/>
              </a:lnTo>
              <a:lnTo>
                <a:pt x="0" y="132167"/>
              </a:lnTo>
              <a:lnTo>
                <a:pt x="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FF7B24-4FE8-8840-A56D-C68B421F2FCA}">
      <dsp:nvSpPr>
        <dsp:cNvPr id="0" name=""/>
        <dsp:cNvSpPr/>
      </dsp:nvSpPr>
      <dsp:spPr>
        <a:xfrm>
          <a:off x="1426578" y="1041223"/>
          <a:ext cx="815047" cy="193944"/>
        </a:xfrm>
        <a:custGeom>
          <a:avLst/>
          <a:gdLst/>
          <a:ahLst/>
          <a:cxnLst/>
          <a:rect l="0" t="0" r="0" b="0"/>
          <a:pathLst>
            <a:path>
              <a:moveTo>
                <a:pt x="815047" y="0"/>
              </a:moveTo>
              <a:lnTo>
                <a:pt x="815047" y="132167"/>
              </a:lnTo>
              <a:lnTo>
                <a:pt x="0" y="132167"/>
              </a:lnTo>
              <a:lnTo>
                <a:pt x="0" y="1939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5A0C23-21C2-1A47-BF22-AC369510DE8D}">
      <dsp:nvSpPr>
        <dsp:cNvPr id="0" name=""/>
        <dsp:cNvSpPr/>
      </dsp:nvSpPr>
      <dsp:spPr>
        <a:xfrm>
          <a:off x="2241625" y="423825"/>
          <a:ext cx="1222570" cy="193944"/>
        </a:xfrm>
        <a:custGeom>
          <a:avLst/>
          <a:gdLst/>
          <a:ahLst/>
          <a:cxnLst/>
          <a:rect l="0" t="0" r="0" b="0"/>
          <a:pathLst>
            <a:path>
              <a:moveTo>
                <a:pt x="1222570" y="0"/>
              </a:moveTo>
              <a:lnTo>
                <a:pt x="1222570" y="132167"/>
              </a:lnTo>
              <a:lnTo>
                <a:pt x="0" y="132167"/>
              </a:lnTo>
              <a:lnTo>
                <a:pt x="0" y="1939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9F130F-546E-104F-9136-21D1E8E7EAC8}">
      <dsp:nvSpPr>
        <dsp:cNvPr id="0" name=""/>
        <dsp:cNvSpPr/>
      </dsp:nvSpPr>
      <dsp:spPr>
        <a:xfrm>
          <a:off x="3130767" y="371"/>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9D0EFC-9DDB-0D45-8EE9-7B3FFFD8AD03}">
      <dsp:nvSpPr>
        <dsp:cNvPr id="0" name=""/>
        <dsp:cNvSpPr/>
      </dsp:nvSpPr>
      <dsp:spPr>
        <a:xfrm>
          <a:off x="3204862" y="70761"/>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Generative Models</a:t>
          </a:r>
        </a:p>
      </dsp:txBody>
      <dsp:txXfrm>
        <a:off x="3217265" y="83164"/>
        <a:ext cx="642050" cy="398648"/>
      </dsp:txXfrm>
    </dsp:sp>
    <dsp:sp modelId="{73A06F3D-A9D7-CC4B-A2BB-E2D51739BA2D}">
      <dsp:nvSpPr>
        <dsp:cNvPr id="0" name=""/>
        <dsp:cNvSpPr/>
      </dsp:nvSpPr>
      <dsp:spPr>
        <a:xfrm>
          <a:off x="1908196" y="617769"/>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4C0C3-F76A-764E-ADAC-0065901CBADF}">
      <dsp:nvSpPr>
        <dsp:cNvPr id="0" name=""/>
        <dsp:cNvSpPr/>
      </dsp:nvSpPr>
      <dsp:spPr>
        <a:xfrm>
          <a:off x="1982292" y="688159"/>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Explicit Density</a:t>
          </a:r>
        </a:p>
      </dsp:txBody>
      <dsp:txXfrm>
        <a:off x="1994695" y="700562"/>
        <a:ext cx="642050" cy="398648"/>
      </dsp:txXfrm>
    </dsp:sp>
    <dsp:sp modelId="{C370F643-AD08-6245-BA20-3F9DC7E588F7}">
      <dsp:nvSpPr>
        <dsp:cNvPr id="0" name=""/>
        <dsp:cNvSpPr/>
      </dsp:nvSpPr>
      <dsp:spPr>
        <a:xfrm>
          <a:off x="1093149" y="1235167"/>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2F939A-EEF7-0C4D-8A91-43C9DA6801AB}">
      <dsp:nvSpPr>
        <dsp:cNvPr id="0" name=""/>
        <dsp:cNvSpPr/>
      </dsp:nvSpPr>
      <dsp:spPr>
        <a:xfrm>
          <a:off x="1167244" y="1305558"/>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Tractable Density</a:t>
          </a:r>
        </a:p>
      </dsp:txBody>
      <dsp:txXfrm>
        <a:off x="1179647" y="1317961"/>
        <a:ext cx="642050" cy="398648"/>
      </dsp:txXfrm>
    </dsp:sp>
    <dsp:sp modelId="{682A1C10-2572-C74A-9DA1-E2A833461F72}">
      <dsp:nvSpPr>
        <dsp:cNvPr id="0" name=""/>
        <dsp:cNvSpPr/>
      </dsp:nvSpPr>
      <dsp:spPr>
        <a:xfrm>
          <a:off x="685626"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7F40DE-4875-8A49-8799-0101FE714CA7}">
      <dsp:nvSpPr>
        <dsp:cNvPr id="0" name=""/>
        <dsp:cNvSpPr/>
      </dsp:nvSpPr>
      <dsp:spPr>
        <a:xfrm>
          <a:off x="759721" y="1922956"/>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Fully Visible Belief Nets</a:t>
          </a:r>
        </a:p>
      </dsp:txBody>
      <dsp:txXfrm>
        <a:off x="772124" y="1935359"/>
        <a:ext cx="642050" cy="398648"/>
      </dsp:txXfrm>
    </dsp:sp>
    <dsp:sp modelId="{CA1F11D8-9204-4245-9169-C18D113D98D3}">
      <dsp:nvSpPr>
        <dsp:cNvPr id="0" name=""/>
        <dsp:cNvSpPr/>
      </dsp:nvSpPr>
      <dsp:spPr>
        <a:xfrm>
          <a:off x="685626" y="2469964"/>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6FB9BA-9881-194F-B4A5-0E3BDD7C1B8B}">
      <dsp:nvSpPr>
        <dsp:cNvPr id="0" name=""/>
        <dsp:cNvSpPr/>
      </dsp:nvSpPr>
      <dsp:spPr>
        <a:xfrm>
          <a:off x="759721" y="2540354"/>
          <a:ext cx="666856" cy="423454"/>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NADE, MADE, PixelRNN/CNN</a:t>
          </a:r>
        </a:p>
      </dsp:txBody>
      <dsp:txXfrm>
        <a:off x="772124" y="2552757"/>
        <a:ext cx="642050" cy="398648"/>
      </dsp:txXfrm>
    </dsp:sp>
    <dsp:sp modelId="{C53A1966-AF12-F147-AFFF-D369B2F7C298}">
      <dsp:nvSpPr>
        <dsp:cNvPr id="0" name=""/>
        <dsp:cNvSpPr/>
      </dsp:nvSpPr>
      <dsp:spPr>
        <a:xfrm>
          <a:off x="1500673"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59277D-E32E-7647-A394-A7C098238DAF}">
      <dsp:nvSpPr>
        <dsp:cNvPr id="0" name=""/>
        <dsp:cNvSpPr/>
      </dsp:nvSpPr>
      <dsp:spPr>
        <a:xfrm>
          <a:off x="1574768" y="1922956"/>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Change of Variables Models</a:t>
          </a:r>
        </a:p>
      </dsp:txBody>
      <dsp:txXfrm>
        <a:off x="1587171" y="1935359"/>
        <a:ext cx="642050" cy="398648"/>
      </dsp:txXfrm>
    </dsp:sp>
    <dsp:sp modelId="{408EC7A8-7EF3-2641-A94F-80BB20D471E8}">
      <dsp:nvSpPr>
        <dsp:cNvPr id="0" name=""/>
        <dsp:cNvSpPr/>
      </dsp:nvSpPr>
      <dsp:spPr>
        <a:xfrm>
          <a:off x="2723244" y="1235167"/>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84E6FB-C2CF-3B49-A693-9579AF02D0AC}">
      <dsp:nvSpPr>
        <dsp:cNvPr id="0" name=""/>
        <dsp:cNvSpPr/>
      </dsp:nvSpPr>
      <dsp:spPr>
        <a:xfrm>
          <a:off x="2797339" y="1305558"/>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Aproximate Density</a:t>
          </a:r>
        </a:p>
      </dsp:txBody>
      <dsp:txXfrm>
        <a:off x="2809742" y="1317961"/>
        <a:ext cx="642050" cy="398648"/>
      </dsp:txXfrm>
    </dsp:sp>
    <dsp:sp modelId="{82A0919C-0259-4A43-86C3-836A953170AB}">
      <dsp:nvSpPr>
        <dsp:cNvPr id="0" name=""/>
        <dsp:cNvSpPr/>
      </dsp:nvSpPr>
      <dsp:spPr>
        <a:xfrm>
          <a:off x="2315720"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2027C4-A0CD-9E48-BA6B-5CCC759665E2}">
      <dsp:nvSpPr>
        <dsp:cNvPr id="0" name=""/>
        <dsp:cNvSpPr/>
      </dsp:nvSpPr>
      <dsp:spPr>
        <a:xfrm>
          <a:off x="2389815" y="1922956"/>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Variational</a:t>
          </a:r>
        </a:p>
      </dsp:txBody>
      <dsp:txXfrm>
        <a:off x="2402218" y="1935359"/>
        <a:ext cx="642050" cy="398648"/>
      </dsp:txXfrm>
    </dsp:sp>
    <dsp:sp modelId="{C44D0A3C-6796-6949-A6D5-6023DF213150}">
      <dsp:nvSpPr>
        <dsp:cNvPr id="0" name=""/>
        <dsp:cNvSpPr/>
      </dsp:nvSpPr>
      <dsp:spPr>
        <a:xfrm>
          <a:off x="2315720" y="2469964"/>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CF7D4-2FFD-B545-95D3-53E5B8E6BE87}">
      <dsp:nvSpPr>
        <dsp:cNvPr id="0" name=""/>
        <dsp:cNvSpPr/>
      </dsp:nvSpPr>
      <dsp:spPr>
        <a:xfrm>
          <a:off x="2389815" y="2540354"/>
          <a:ext cx="666856" cy="423454"/>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Variational Autoencoder</a:t>
          </a:r>
        </a:p>
      </dsp:txBody>
      <dsp:txXfrm>
        <a:off x="2402218" y="2552757"/>
        <a:ext cx="642050" cy="398648"/>
      </dsp:txXfrm>
    </dsp:sp>
    <dsp:sp modelId="{F9306BCF-87C3-2A48-AAFC-F36351DF5B8B}">
      <dsp:nvSpPr>
        <dsp:cNvPr id="0" name=""/>
        <dsp:cNvSpPr/>
      </dsp:nvSpPr>
      <dsp:spPr>
        <a:xfrm>
          <a:off x="3130767"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39BABD-9116-0B48-BA45-C4ED97E710B1}">
      <dsp:nvSpPr>
        <dsp:cNvPr id="0" name=""/>
        <dsp:cNvSpPr/>
      </dsp:nvSpPr>
      <dsp:spPr>
        <a:xfrm>
          <a:off x="3204862" y="1922956"/>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Makov Chain</a:t>
          </a:r>
        </a:p>
      </dsp:txBody>
      <dsp:txXfrm>
        <a:off x="3217265" y="1935359"/>
        <a:ext cx="642050" cy="398648"/>
      </dsp:txXfrm>
    </dsp:sp>
    <dsp:sp modelId="{DAD77497-A7F7-5547-B2EA-E37D6262D875}">
      <dsp:nvSpPr>
        <dsp:cNvPr id="0" name=""/>
        <dsp:cNvSpPr/>
      </dsp:nvSpPr>
      <dsp:spPr>
        <a:xfrm>
          <a:off x="3130767" y="2469964"/>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2B2B38-F0EA-7043-885E-0024B5FEF3F2}">
      <dsp:nvSpPr>
        <dsp:cNvPr id="0" name=""/>
        <dsp:cNvSpPr/>
      </dsp:nvSpPr>
      <dsp:spPr>
        <a:xfrm>
          <a:off x="3204862" y="2540354"/>
          <a:ext cx="666856" cy="423454"/>
        </a:xfrm>
        <a:prstGeom prst="roundRect">
          <a:avLst>
            <a:gd name="adj" fmla="val 1000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solidFill>
                <a:schemeClr val="tx1"/>
              </a:solidFill>
            </a:rPr>
            <a:t>Boltzmann Machine</a:t>
          </a:r>
        </a:p>
      </dsp:txBody>
      <dsp:txXfrm>
        <a:off x="3217265" y="2552757"/>
        <a:ext cx="642050" cy="398648"/>
      </dsp:txXfrm>
    </dsp:sp>
    <dsp:sp modelId="{A9457A95-530F-7642-B319-39C928F36738}">
      <dsp:nvSpPr>
        <dsp:cNvPr id="0" name=""/>
        <dsp:cNvSpPr/>
      </dsp:nvSpPr>
      <dsp:spPr>
        <a:xfrm>
          <a:off x="4353338" y="617769"/>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490DC-8937-9641-8590-A8A6E5D181E6}">
      <dsp:nvSpPr>
        <dsp:cNvPr id="0" name=""/>
        <dsp:cNvSpPr/>
      </dsp:nvSpPr>
      <dsp:spPr>
        <a:xfrm>
          <a:off x="4427433" y="688159"/>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Implicit Density</a:t>
          </a:r>
        </a:p>
      </dsp:txBody>
      <dsp:txXfrm>
        <a:off x="4439836" y="700562"/>
        <a:ext cx="642050" cy="398648"/>
      </dsp:txXfrm>
    </dsp:sp>
    <dsp:sp modelId="{AD6BA433-2652-0440-9F9A-9CEDEB9948E3}">
      <dsp:nvSpPr>
        <dsp:cNvPr id="0" name=""/>
        <dsp:cNvSpPr/>
      </dsp:nvSpPr>
      <dsp:spPr>
        <a:xfrm>
          <a:off x="3945814" y="1235167"/>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A3441A-058E-4B47-AEE8-0583F472DF4B}">
      <dsp:nvSpPr>
        <dsp:cNvPr id="0" name=""/>
        <dsp:cNvSpPr/>
      </dsp:nvSpPr>
      <dsp:spPr>
        <a:xfrm>
          <a:off x="4019909" y="1305558"/>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Direct</a:t>
          </a:r>
        </a:p>
      </dsp:txBody>
      <dsp:txXfrm>
        <a:off x="4032312" y="1317961"/>
        <a:ext cx="642050" cy="398648"/>
      </dsp:txXfrm>
    </dsp:sp>
    <dsp:sp modelId="{1CAB2605-D4A0-8D48-ABAA-233D49CD6EDA}">
      <dsp:nvSpPr>
        <dsp:cNvPr id="0" name=""/>
        <dsp:cNvSpPr/>
      </dsp:nvSpPr>
      <dsp:spPr>
        <a:xfrm>
          <a:off x="3945814"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A57D05-0DC0-3D4E-85BB-28768EBC5266}">
      <dsp:nvSpPr>
        <dsp:cNvPr id="0" name=""/>
        <dsp:cNvSpPr/>
      </dsp:nvSpPr>
      <dsp:spPr>
        <a:xfrm>
          <a:off x="4019909" y="1922956"/>
          <a:ext cx="666856" cy="423454"/>
        </a:xfrm>
        <a:prstGeom prst="roundRect">
          <a:avLst>
            <a:gd name="adj" fmla="val 10000"/>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GAN</a:t>
          </a:r>
        </a:p>
      </dsp:txBody>
      <dsp:txXfrm>
        <a:off x="4032312" y="1935359"/>
        <a:ext cx="642050" cy="398648"/>
      </dsp:txXfrm>
    </dsp:sp>
    <dsp:sp modelId="{13168BAD-1C22-3D4A-BD12-297826A61F3A}">
      <dsp:nvSpPr>
        <dsp:cNvPr id="0" name=""/>
        <dsp:cNvSpPr/>
      </dsp:nvSpPr>
      <dsp:spPr>
        <a:xfrm>
          <a:off x="4760861" y="1235167"/>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16838-A153-2142-8AE0-8EC3F93FD4DE}">
      <dsp:nvSpPr>
        <dsp:cNvPr id="0" name=""/>
        <dsp:cNvSpPr/>
      </dsp:nvSpPr>
      <dsp:spPr>
        <a:xfrm>
          <a:off x="4834957" y="1305558"/>
          <a:ext cx="666856" cy="42345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Markov Chain</a:t>
          </a:r>
        </a:p>
      </dsp:txBody>
      <dsp:txXfrm>
        <a:off x="4847360" y="1317961"/>
        <a:ext cx="642050" cy="398648"/>
      </dsp:txXfrm>
    </dsp:sp>
    <dsp:sp modelId="{18828C63-82DB-CC42-AE43-8845A2279377}">
      <dsp:nvSpPr>
        <dsp:cNvPr id="0" name=""/>
        <dsp:cNvSpPr/>
      </dsp:nvSpPr>
      <dsp:spPr>
        <a:xfrm>
          <a:off x="4760861" y="1852565"/>
          <a:ext cx="666856" cy="4234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65126-444A-6441-A290-AD1F81D67F6E}">
      <dsp:nvSpPr>
        <dsp:cNvPr id="0" name=""/>
        <dsp:cNvSpPr/>
      </dsp:nvSpPr>
      <dsp:spPr>
        <a:xfrm>
          <a:off x="4834957" y="1922956"/>
          <a:ext cx="666856" cy="423454"/>
        </a:xfrm>
        <a:prstGeom prst="roundRect">
          <a:avLst>
            <a:gd name="adj" fmla="val 10000"/>
          </a:avLst>
        </a:prstGeom>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a:t>GSN</a:t>
          </a:r>
        </a:p>
      </dsp:txBody>
      <dsp:txXfrm>
        <a:off x="4847360" y="1935359"/>
        <a:ext cx="642050" cy="3986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31458AC3-F4B5-4C78-9E4B-BF1FBBA066E7}" type="datetimeFigureOut">
              <a:rPr lang="en-AU" smtClean="0"/>
              <a:t>23/5/19</a:t>
            </a:fld>
            <a:endParaRPr lang="en-AU"/>
          </a:p>
        </p:txBody>
      </p:sp>
      <p:sp>
        <p:nvSpPr>
          <p:cNvPr id="4" name="Footer Placehold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B7709AE0-EF29-4A28-BA56-D195669524A7}" type="slidenum">
              <a:rPr lang="en-AU" smtClean="0"/>
              <a:t>‹#›</a:t>
            </a:fld>
            <a:endParaRPr lang="en-AU"/>
          </a:p>
        </p:txBody>
      </p:sp>
    </p:spTree>
    <p:extLst>
      <p:ext uri="{BB962C8B-B14F-4D97-AF65-F5344CB8AC3E}">
        <p14:creationId xmlns:p14="http://schemas.microsoft.com/office/powerpoint/2010/main" val="112850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B3C04933-2342-4CA2-920D-6CFAE4AF42F0}" type="datetimeFigureOut">
              <a:rPr lang="en-US" smtClean="0"/>
              <a:pPr/>
              <a:t>5/23/19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2128C508-9378-416B-A78D-286D55287404}" type="slidenum">
              <a:rPr lang="en-US" smtClean="0"/>
              <a:pPr/>
              <a:t>‹#›</a:t>
            </a:fld>
            <a:endParaRPr lang="en-US"/>
          </a:p>
        </p:txBody>
      </p:sp>
    </p:spTree>
    <p:extLst>
      <p:ext uri="{BB962C8B-B14F-4D97-AF65-F5344CB8AC3E}">
        <p14:creationId xmlns:p14="http://schemas.microsoft.com/office/powerpoint/2010/main" val="372562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128C508-9378-416B-A78D-286D55287404}" type="slidenum">
              <a:rPr lang="en-US" smtClean="0"/>
              <a:pPr/>
              <a:t>1</a:t>
            </a:fld>
            <a:endParaRPr lang="en-US"/>
          </a:p>
        </p:txBody>
      </p:sp>
    </p:spTree>
    <p:extLst>
      <p:ext uri="{BB962C8B-B14F-4D97-AF65-F5344CB8AC3E}">
        <p14:creationId xmlns:p14="http://schemas.microsoft.com/office/powerpoint/2010/main" val="271725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These are computationally expensive methods</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02439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080465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632937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170961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72559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9884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963920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15113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82277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SG" dirty="0"/>
              <a:t>Here we can see that black will make a move to minimise their </a:t>
            </a:r>
            <a:r>
              <a:rPr lang="en-SG" dirty="0" err="1"/>
              <a:t>oponents</a:t>
            </a:r>
            <a:r>
              <a:rPr lang="en-SG" dirty="0"/>
              <a:t> max score, hence maximising their own.</a:t>
            </a:r>
          </a:p>
          <a:p>
            <a:pPr marL="171450" indent="-171450">
              <a:buFontTx/>
              <a:buChar char="-"/>
            </a:pPr>
            <a:r>
              <a:rPr lang="en-SG" dirty="0"/>
              <a:t>Black: Up the top they would select bishop, in the middle, knight, at the bottom, rook</a:t>
            </a:r>
          </a:p>
          <a:p>
            <a:pPr marL="171450" indent="-171450">
              <a:buFontTx/>
              <a:buChar char="-"/>
            </a:pPr>
            <a:r>
              <a:rPr lang="en-SG" dirty="0"/>
              <a:t>Therefore white would either get -3, -6 or -2. So they would select knight and this is how the game ends.</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56751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30651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558936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487166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423632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SG" dirty="0"/>
              <a:t>Ian has the example of police wanting to use their money AND catch criminals whilst counterfeiters want to use the fake money</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411404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490435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4103361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728335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459980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411280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673052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952215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79473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53219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32</a:t>
            </a:fld>
            <a:endParaRPr lang="en-US"/>
          </a:p>
        </p:txBody>
      </p:sp>
    </p:spTree>
    <p:extLst>
      <p:ext uri="{BB962C8B-B14F-4D97-AF65-F5344CB8AC3E}">
        <p14:creationId xmlns:p14="http://schemas.microsoft.com/office/powerpoint/2010/main" val="1709774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Environment gives a state to the agent</a:t>
            </a:r>
          </a:p>
          <a:p>
            <a:pPr marL="228600" indent="-228600">
              <a:buAutoNum type="arabicPeriod"/>
            </a:pPr>
            <a:r>
              <a:rPr lang="en-SG" dirty="0"/>
              <a:t>Agent makes an action</a:t>
            </a:r>
          </a:p>
          <a:p>
            <a:pPr marL="228600" indent="-228600">
              <a:buAutoNum type="arabicPeriod"/>
            </a:pPr>
            <a:r>
              <a:rPr lang="en-SG" dirty="0"/>
              <a:t>Environment gives back a reward</a:t>
            </a:r>
          </a:p>
          <a:p>
            <a:pPr marL="228600" indent="-228600">
              <a:buAutoNum type="arabicPeriod"/>
            </a:pPr>
            <a:r>
              <a:rPr lang="en-SG" dirty="0"/>
              <a:t>Environment gives next state </a:t>
            </a:r>
          </a:p>
          <a:p>
            <a:pPr marL="228600" indent="-228600">
              <a:buAutoNum type="arabicPeriod"/>
            </a:pPr>
            <a:r>
              <a:rPr lang="en-SG" dirty="0"/>
              <a:t>Eventually, environment gives a terminal state</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621582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844535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703900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551460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optimal value is the maximum action of all state transitions. Where this is the probability of transitioning to state-prime when in state and taking an action. Multiplied by the R (big R for the discounted cumulative value of rewards)  from that transitioned state. Plus a discounted value of the state you just transitioned to.</a:t>
            </a:r>
          </a:p>
          <a:p>
            <a:endParaRPr lang="en-SG" dirty="0"/>
          </a:p>
          <a:p>
            <a:r>
              <a:rPr lang="en-SG" dirty="0"/>
              <a:t>A similar logic flows for the q-value optimality with a state-action pair.</a:t>
            </a:r>
          </a:p>
          <a:p>
            <a:endParaRPr lang="en-SG" dirty="0"/>
          </a:p>
          <a:p>
            <a:r>
              <a:rPr lang="en-SG" dirty="0"/>
              <a:t>The crucial part is this recursive nature.</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061531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Model-Based approaches is where an agent has a model of the world (a function to predict state transitions and rewards) and hence they are able to plan. It tries to model the environment.</a:t>
            </a:r>
          </a:p>
          <a:p>
            <a:r>
              <a:rPr lang="en-AU" sz="1200" b="0" i="0" kern="1200" dirty="0">
                <a:solidFill>
                  <a:schemeClr val="tx1"/>
                </a:solidFill>
                <a:effectLst/>
                <a:latin typeface="+mn-lt"/>
                <a:ea typeface="+mn-ea"/>
                <a:cs typeface="+mn-cs"/>
              </a:rPr>
              <a:t>Model-Free doesn’t predict next states and next rewards. Relies purely on experiences sampled from the world and attempts to estimate the value or q-functions </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980216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no image">
    <p:spTree>
      <p:nvGrpSpPr>
        <p:cNvPr id="1" name=""/>
        <p:cNvGrpSpPr/>
        <p:nvPr/>
      </p:nvGrpSpPr>
      <p:grpSpPr>
        <a:xfrm>
          <a:off x="0" y="0"/>
          <a:ext cx="0" cy="0"/>
          <a:chOff x="0" y="0"/>
          <a:chExt cx="0" cy="0"/>
        </a:xfrm>
      </p:grpSpPr>
      <p:pic>
        <p:nvPicPr>
          <p:cNvPr id="9" name="Picture 8" descr="18897 CIC 4x3 PPT_fro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ctrTitle"/>
          </p:nvPr>
        </p:nvSpPr>
        <p:spPr>
          <a:xfrm>
            <a:off x="526143" y="3937000"/>
            <a:ext cx="6368143" cy="1360714"/>
          </a:xfrm>
        </p:spPr>
        <p:txBody>
          <a:bodyPr/>
          <a:lstStyle>
            <a:lvl1pPr>
              <a:lnSpc>
                <a:spcPts val="3600"/>
              </a:lnSpc>
              <a:defRPr sz="3200">
                <a:solidFill>
                  <a:schemeClr val="bg1"/>
                </a:solidFill>
              </a:defRPr>
            </a:lvl1pPr>
          </a:lstStyle>
          <a:p>
            <a:r>
              <a:rPr lang="en-US" noProof="0"/>
              <a:t>Click to edit Master title style</a:t>
            </a:r>
            <a:endParaRPr lang="en-AU" noProof="0" dirty="0"/>
          </a:p>
        </p:txBody>
      </p:sp>
      <p:sp>
        <p:nvSpPr>
          <p:cNvPr id="5" name="Footer Placeholder 4"/>
          <p:cNvSpPr>
            <a:spLocks noGrp="1"/>
          </p:cNvSpPr>
          <p:nvPr userDrawn="1">
            <p:ph type="ftr" sz="quarter" idx="11"/>
          </p:nvPr>
        </p:nvSpPr>
        <p:spPr>
          <a:xfrm>
            <a:off x="5981700" y="6576728"/>
            <a:ext cx="2895600" cy="207364"/>
          </a:xfrm>
        </p:spPr>
        <p:txBody>
          <a:bodyPr anchor="ctr"/>
          <a:lstStyle>
            <a:lvl1pPr>
              <a:defRPr sz="1200"/>
            </a:lvl1pPr>
          </a:lstStyle>
          <a:p>
            <a:r>
              <a:rPr lang="en-AU" dirty="0"/>
              <a:t>utscic.edu.au</a:t>
            </a:r>
          </a:p>
        </p:txBody>
      </p:sp>
      <p:sp>
        <p:nvSpPr>
          <p:cNvPr id="11" name="TextBox 10"/>
          <p:cNvSpPr txBox="1"/>
          <p:nvPr userDrawn="1"/>
        </p:nvSpPr>
        <p:spPr>
          <a:xfrm>
            <a:off x="666750" y="6568841"/>
            <a:ext cx="3759200" cy="212451"/>
          </a:xfrm>
          <a:prstGeom prst="rect">
            <a:avLst/>
          </a:prstGeom>
          <a:noFill/>
        </p:spPr>
        <p:txBody>
          <a:bodyPr wrap="square" lIns="0" tIns="0" rIns="0" bIns="0" rtlCol="0" anchor="ctr">
            <a:spAutoFit/>
          </a:bodyPr>
          <a:lstStyle/>
          <a:p>
            <a:pPr>
              <a:lnSpc>
                <a:spcPts val="1680"/>
              </a:lnSpc>
            </a:pPr>
            <a:r>
              <a:rPr lang="en-AU" sz="1200" cap="all" baseline="0" noProof="0" dirty="0">
                <a:solidFill>
                  <a:schemeClr val="bg1"/>
                </a:solidFill>
              </a:rPr>
              <a:t>uts </a:t>
            </a:r>
            <a:r>
              <a:rPr lang="en-AU" sz="1200" cap="all" baseline="0" noProof="0" dirty="0" err="1">
                <a:solidFill>
                  <a:schemeClr val="bg1"/>
                </a:solidFill>
              </a:rPr>
              <a:t>cricos</a:t>
            </a:r>
            <a:r>
              <a:rPr lang="en-AU" sz="1200" cap="all" baseline="0" noProof="0" dirty="0">
                <a:solidFill>
                  <a:schemeClr val="bg1"/>
                </a:solidFill>
              </a:rPr>
              <a:t> provider code: 00099f</a:t>
            </a:r>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34200" y="5754135"/>
            <a:ext cx="1943100" cy="554667"/>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447914" y="424267"/>
            <a:ext cx="1274067" cy="5273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18897 CIC 4x3 PPT_insid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title"/>
          </p:nvPr>
        </p:nvSpPr>
        <p:spPr/>
        <p:txBody>
          <a:bodyPr/>
          <a:lstStyle>
            <a:lvl1pPr>
              <a:defRPr b="0">
                <a:solidFill>
                  <a:srgbClr val="8CB7C7"/>
                </a:solidFill>
              </a:defRPr>
            </a:lvl1pPr>
          </a:lstStyle>
          <a:p>
            <a:r>
              <a:rPr lang="en-US" noProof="0"/>
              <a:t>Click to edit Master title style</a:t>
            </a:r>
            <a:endParaRPr lang="en-AU" noProof="0" dirty="0"/>
          </a:p>
        </p:txBody>
      </p:sp>
      <p:sp>
        <p:nvSpPr>
          <p:cNvPr id="3" name="Content Placeholder 2"/>
          <p:cNvSpPr>
            <a:spLocks noGrp="1"/>
          </p:cNvSpPr>
          <p:nvPr userDrawn="1">
            <p:ph idx="1"/>
          </p:nvPr>
        </p:nvSpPr>
        <p:spPr/>
        <p:txBody>
          <a:bodyPr/>
          <a:lstStyle>
            <a:lvl2pPr>
              <a:defRPr b="0">
                <a:latin typeface="+mj-lt"/>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Footer Placeholder 4"/>
          <p:cNvSpPr>
            <a:spLocks noGrp="1"/>
          </p:cNvSpPr>
          <p:nvPr>
            <p:ph type="ftr" sz="quarter" idx="11"/>
          </p:nvPr>
        </p:nvSpPr>
        <p:spPr>
          <a:xfrm>
            <a:off x="5981700" y="6576728"/>
            <a:ext cx="2895600" cy="207364"/>
          </a:xfrm>
        </p:spPr>
        <p:txBody>
          <a:bodyPr anchor="ctr"/>
          <a:lstStyle>
            <a:lvl1pPr>
              <a:defRPr sz="1200"/>
            </a:lvl1pPr>
          </a:lstStyle>
          <a:p>
            <a:r>
              <a:rPr lang="en-AU" dirty="0"/>
              <a:t>utscic.edu.au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with imag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0" y="516690"/>
            <a:ext cx="7810500" cy="423193"/>
          </a:xfrm>
          <a:prstGeom prst="rect">
            <a:avLst/>
          </a:prstGeom>
        </p:spPr>
        <p:txBody>
          <a:bodyPr vert="horz" wrap="square" lIns="0" tIns="0" rIns="0" bIns="0" rtlCol="0" anchor="t" anchorCtr="0">
            <a:sp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666750" y="1557338"/>
            <a:ext cx="7810500" cy="46228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Footer Placeholder 4"/>
          <p:cNvSpPr>
            <a:spLocks noGrp="1"/>
          </p:cNvSpPr>
          <p:nvPr>
            <p:ph type="ftr" sz="quarter" idx="3"/>
          </p:nvPr>
        </p:nvSpPr>
        <p:spPr>
          <a:xfrm>
            <a:off x="5981700" y="6558906"/>
            <a:ext cx="2895600" cy="230832"/>
          </a:xfrm>
          <a:prstGeom prst="rect">
            <a:avLst/>
          </a:prstGeom>
        </p:spPr>
        <p:txBody>
          <a:bodyPr vert="horz" lIns="0" tIns="0" rIns="0" bIns="0" rtlCol="0" anchor="t" anchorCtr="0">
            <a:spAutoFit/>
          </a:bodyPr>
          <a:lstStyle>
            <a:lvl1pPr algn="r">
              <a:lnSpc>
                <a:spcPts val="1800"/>
              </a:lnSpc>
              <a:defRPr sz="1500" b="0" spc="-30" baseline="0">
                <a:solidFill>
                  <a:schemeClr val="bg1"/>
                </a:solidFill>
                <a:latin typeface="+mj-lt"/>
              </a:defRPr>
            </a:lvl1pPr>
          </a:lstStyle>
          <a:p>
            <a:r>
              <a:rPr lang="en-AU"/>
              <a:t>health.uts.edu.au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ts val="3200"/>
        </a:lnSpc>
        <a:spcBef>
          <a:spcPct val="0"/>
        </a:spcBef>
        <a:buNone/>
        <a:defRPr sz="3000" b="0" i="0" kern="1200" cap="all" baseline="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hyperlink" Target="http://incompleteideas.net/book/first/ebook/node46.html" TargetMode="External"/><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11.tiff"/><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arxiv.org/abs/1512.01693" TargetMode="External"/><Relationship Id="rId13" Type="http://schemas.openxmlformats.org/officeDocument/2006/relationships/image" Target="../media/image5.png"/><Relationship Id="rId3" Type="http://schemas.openxmlformats.org/officeDocument/2006/relationships/audio" Target="../media/media10.m4a"/><Relationship Id="rId7" Type="http://schemas.openxmlformats.org/officeDocument/2006/relationships/hyperlink" Target="https://www.nature.com/articles/nature14236" TargetMode="External"/><Relationship Id="rId12" Type="http://schemas.openxmlformats.org/officeDocument/2006/relationships/image" Target="../media/image15.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18.png"/><Relationship Id="rId5" Type="http://schemas.openxmlformats.org/officeDocument/2006/relationships/notesSlide" Target="../notesSlides/notesSlide11.xml"/><Relationship Id="rId10" Type="http://schemas.openxmlformats.org/officeDocument/2006/relationships/hyperlink" Target="https://dl.acm.org/citation.cfm?id=3009806" TargetMode="External"/><Relationship Id="rId4" Type="http://schemas.openxmlformats.org/officeDocument/2006/relationships/slideLayout" Target="../slideLayouts/slideLayout2.xml"/><Relationship Id="rId9" Type="http://schemas.openxmlformats.org/officeDocument/2006/relationships/hyperlink" Target="https://link.springer.com/article/10.1007/BF00115009"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towardsdatascience.com/reinforcement-learning-demystified-36c39c11ec14" TargetMode="External"/><Relationship Id="rId13" Type="http://schemas.openxmlformats.org/officeDocument/2006/relationships/image" Target="../media/image5.png"/><Relationship Id="rId3" Type="http://schemas.openxmlformats.org/officeDocument/2006/relationships/audio" Target="../media/media11.m4a"/><Relationship Id="rId7" Type="http://schemas.openxmlformats.org/officeDocument/2006/relationships/hyperlink" Target="https://www.youtube.com/watch?v=zR11FLZ-O9M" TargetMode="External"/><Relationship Id="rId12" Type="http://schemas.openxmlformats.org/officeDocument/2006/relationships/hyperlink" Target="https://www.youtube.com/watch?v=tqrcjHuNdmQ" TargetMode="External"/><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hyperlink" Target="https://spinningup.openai.com/en/latest/spinningup/rl_intro.html" TargetMode="External"/><Relationship Id="rId11" Type="http://schemas.openxmlformats.org/officeDocument/2006/relationships/hyperlink" Target="https://towardsdatascience.com/reinforcement-learning-demystified-solving-mdps-with-dynamic-programming-b52c8093c919" TargetMode="External"/><Relationship Id="rId5" Type="http://schemas.openxmlformats.org/officeDocument/2006/relationships/notesSlide" Target="../notesSlides/notesSlide12.xml"/><Relationship Id="rId10" Type="http://schemas.openxmlformats.org/officeDocument/2006/relationships/hyperlink" Target="https://towardsdatascience.com/reinforcement-learning-demystified-markov-decision-processes-part-2-b209e8617c5a" TargetMode="External"/><Relationship Id="rId4" Type="http://schemas.openxmlformats.org/officeDocument/2006/relationships/slideLayout" Target="../slideLayouts/slideLayout2.xml"/><Relationship Id="rId9" Type="http://schemas.openxmlformats.org/officeDocument/2006/relationships/hyperlink" Target="https://towardsdatascience.com/reinforcement-learning-demystified-markov-decision-processes-part-1-bf00dda41690"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medium.freecodecamp.org/explained-simply-how-deepmind-taught-ai-to-play-video-games-9eb5f38c89ee" TargetMode="External"/><Relationship Id="rId13" Type="http://schemas.openxmlformats.org/officeDocument/2006/relationships/image" Target="../media/image5.png"/><Relationship Id="rId3" Type="http://schemas.openxmlformats.org/officeDocument/2006/relationships/audio" Target="../media/media12.m4a"/><Relationship Id="rId7" Type="http://schemas.openxmlformats.org/officeDocument/2006/relationships/hyperlink" Target="https://deepmind.com/research/publications/playing-atari-deep-reinforcement-learning/" TargetMode="External"/><Relationship Id="rId12" Type="http://schemas.openxmlformats.org/officeDocument/2006/relationships/image" Target="../media/image17.tiff"/><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hyperlink" Target="https://www.youtube.com/watch?v=V1eYniJ0Rnk" TargetMode="External"/><Relationship Id="rId11" Type="http://schemas.openxmlformats.org/officeDocument/2006/relationships/image" Target="../media/image16.png"/><Relationship Id="rId5" Type="http://schemas.openxmlformats.org/officeDocument/2006/relationships/notesSlide" Target="../notesSlides/notesSlide13.xml"/><Relationship Id="rId10" Type="http://schemas.openxmlformats.org/officeDocument/2006/relationships/hyperlink" Target="https://gym.openai.com/" TargetMode="External"/><Relationship Id="rId4" Type="http://schemas.openxmlformats.org/officeDocument/2006/relationships/slideLayout" Target="../slideLayouts/slideLayout2.xml"/><Relationship Id="rId9" Type="http://schemas.openxmlformats.org/officeDocument/2006/relationships/hyperlink" Target="https://www.youtube.com/watch?v=gn4nRCC9TwQ"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5.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hyperlink" Target="https://docs.google.com/spreadsheets/u/1/d/e/2PACX-1vRPiprOaC3HsCf5Tuum8bRfzYUiKLRqJmbOoC-32JorNdfyTiRRsR7Ea5eWtvsWzuxo8bjOxCG84dAg/pubhtml" TargetMode="Externa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audio" Target="../media/media15.m4a"/><Relationship Id="rId7" Type="http://schemas.openxmlformats.org/officeDocument/2006/relationships/diagramLayout" Target="../diagrams/layout1.xml"/><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diagramData" Target="../diagrams/data1.xml"/><Relationship Id="rId11" Type="http://schemas.openxmlformats.org/officeDocument/2006/relationships/image" Target="../media/image5.png"/><Relationship Id="rId5" Type="http://schemas.openxmlformats.org/officeDocument/2006/relationships/notesSlide" Target="../notesSlides/notesSlide16.xml"/><Relationship Id="rId10" Type="http://schemas.microsoft.com/office/2007/relationships/diagramDrawing" Target="../diagrams/drawing1.xml"/><Relationship Id="rId4" Type="http://schemas.openxmlformats.org/officeDocument/2006/relationships/slideLayout" Target="../slideLayouts/slideLayout2.xml"/><Relationship Id="rId9" Type="http://schemas.openxmlformats.org/officeDocument/2006/relationships/diagramColors" Target="../diagrams/colors1.xml"/></Relationships>
</file>

<file path=ppt/slides/_rels/slide17.xml.rels><?xml version="1.0" encoding="UTF-8" standalone="yes"?>
<Relationships xmlns="http://schemas.openxmlformats.org/package/2006/relationships"><Relationship Id="rId8" Type="http://schemas.openxmlformats.org/officeDocument/2006/relationships/hyperlink" Target="https://arxiv.org/abs/1705.07761" TargetMode="External"/><Relationship Id="rId3" Type="http://schemas.openxmlformats.org/officeDocument/2006/relationships/audio" Target="../media/media16.m4a"/><Relationship Id="rId7" Type="http://schemas.openxmlformats.org/officeDocument/2006/relationships/hyperlink" Target="https://github.com/GKalliatakis/Delving-deep-into-GANs" TargetMode="External"/><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hyperlink" Target="https://github.com/hindupuravinash/the-gan-zoo/blob/master/README.md" TargetMode="External"/><Relationship Id="rId11" Type="http://schemas.openxmlformats.org/officeDocument/2006/relationships/image" Target="../media/image5.png"/><Relationship Id="rId5" Type="http://schemas.openxmlformats.org/officeDocument/2006/relationships/notesSlide" Target="../notesSlides/notesSlide17.xml"/><Relationship Id="rId10" Type="http://schemas.openxmlformats.org/officeDocument/2006/relationships/hyperlink" Target="https://arxiv.org/abs/1406.2661" TargetMode="External"/><Relationship Id="rId4" Type="http://schemas.openxmlformats.org/officeDocument/2006/relationships/slideLayout" Target="../slideLayouts/slideLayout2.xml"/><Relationship Id="rId9"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youtube.com/watch?v=uzsnQ1a9fq0" TargetMode="External"/><Relationship Id="rId3" Type="http://schemas.openxmlformats.org/officeDocument/2006/relationships/audio" Target="../media/media18.m4a"/><Relationship Id="rId7" Type="http://schemas.openxmlformats.org/officeDocument/2006/relationships/image" Target="../media/image22.png"/><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21.png"/><Relationship Id="rId5" Type="http://schemas.openxmlformats.org/officeDocument/2006/relationships/notesSlide" Target="../notesSlides/notesSlide19.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audio" Target="../media/media19.m4a"/><Relationship Id="rId7" Type="http://schemas.openxmlformats.org/officeDocument/2006/relationships/image" Target="../media/image24.png"/><Relationship Id="rId2" Type="http://schemas.microsoft.com/office/2007/relationships/media" Target="../media/media19.m4a"/><Relationship Id="rId1" Type="http://schemas.openxmlformats.org/officeDocument/2006/relationships/tags" Target="../tags/tag17.xml"/><Relationship Id="rId6" Type="http://schemas.openxmlformats.org/officeDocument/2006/relationships/image" Target="../media/image23.png"/><Relationship Id="rId11" Type="http://schemas.openxmlformats.org/officeDocument/2006/relationships/image" Target="../media/image5.png"/><Relationship Id="rId5" Type="http://schemas.openxmlformats.org/officeDocument/2006/relationships/notesSlide" Target="../notesSlides/notesSlide20.xml"/><Relationship Id="rId10" Type="http://schemas.openxmlformats.org/officeDocument/2006/relationships/hyperlink" Target="https://www.analyticsvidhya.com/blog/2017/06/introductory-generative-adversarial-networks-gans/" TargetMode="External"/><Relationship Id="rId4" Type="http://schemas.openxmlformats.org/officeDocument/2006/relationships/slideLayout" Target="../slideLayouts/slideLayout2.xm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0.m4a"/><Relationship Id="rId7" Type="http://schemas.openxmlformats.org/officeDocument/2006/relationships/hyperlink" Target="https://lilianweng.github.io/lil-log/2017/08/20/from-GAN-to-WGAN.html" TargetMode="External"/><Relationship Id="rId2" Type="http://schemas.microsoft.com/office/2007/relationships/media" Target="../media/media20.m4a"/><Relationship Id="rId1" Type="http://schemas.openxmlformats.org/officeDocument/2006/relationships/tags" Target="../tags/tag18.xml"/><Relationship Id="rId6" Type="http://schemas.openxmlformats.org/officeDocument/2006/relationships/image" Target="../media/image25.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1.m4a"/><Relationship Id="rId7" Type="http://schemas.openxmlformats.org/officeDocument/2006/relationships/image" Target="../media/image28.png"/><Relationship Id="rId2" Type="http://schemas.microsoft.com/office/2007/relationships/media" Target="../media/media21.m4a"/><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9JpdAg6uMXs&amp;feature=youtu.be" TargetMode="External"/><Relationship Id="rId3" Type="http://schemas.openxmlformats.org/officeDocument/2006/relationships/audio" Target="../media/media22.m4a"/><Relationship Id="rId7" Type="http://schemas.openxmlformats.org/officeDocument/2006/relationships/image" Target="../media/image27.png"/><Relationship Id="rId2" Type="http://schemas.microsoft.com/office/2007/relationships/media" Target="../media/media22.m4a"/><Relationship Id="rId1" Type="http://schemas.openxmlformats.org/officeDocument/2006/relationships/tags" Target="../tags/tag20.xml"/><Relationship Id="rId6" Type="http://schemas.openxmlformats.org/officeDocument/2006/relationships/image" Target="../media/image29.png"/><Relationship Id="rId5" Type="http://schemas.openxmlformats.org/officeDocument/2006/relationships/notesSlide" Target="../notesSlides/notesSlide23.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3.m4a"/><Relationship Id="rId7" Type="http://schemas.openxmlformats.org/officeDocument/2006/relationships/hyperlink" Target="https://arxiv.org/pdf/1511.06434.pdf" TargetMode="External"/><Relationship Id="rId2" Type="http://schemas.microsoft.com/office/2007/relationships/media" Target="../media/media23.m4a"/><Relationship Id="rId1" Type="http://schemas.openxmlformats.org/officeDocument/2006/relationships/tags" Target="../tags/tag21.xml"/><Relationship Id="rId6" Type="http://schemas.openxmlformats.org/officeDocument/2006/relationships/image" Target="../media/image30.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5.png"/><Relationship Id="rId2" Type="http://schemas.microsoft.com/office/2007/relationships/media" Target="../media/media24.m4a"/><Relationship Id="rId1" Type="http://schemas.openxmlformats.org/officeDocument/2006/relationships/tags" Target="../tags/tag22.xml"/><Relationship Id="rId6" Type="http://schemas.openxmlformats.org/officeDocument/2006/relationships/image" Target="../media/image31.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DCGANs" TargetMode="External"/><Relationship Id="rId3" Type="http://schemas.openxmlformats.org/officeDocument/2006/relationships/audio" Target="../media/media25.m4a"/><Relationship Id="rId7" Type="http://schemas.openxmlformats.org/officeDocument/2006/relationships/hyperlink" Target="https://arxiv.org/abs/1703.10593" TargetMode="External"/><Relationship Id="rId12" Type="http://schemas.openxmlformats.org/officeDocument/2006/relationships/image" Target="../media/image5.png"/><Relationship Id="rId2" Type="http://schemas.microsoft.com/office/2007/relationships/media" Target="../media/media25.m4a"/><Relationship Id="rId1" Type="http://schemas.openxmlformats.org/officeDocument/2006/relationships/tags" Target="../tags/tag23.xml"/><Relationship Id="rId6" Type="http://schemas.openxmlformats.org/officeDocument/2006/relationships/hyperlink" Target="https://arxiv.org/abs/1701.07875" TargetMode="External"/><Relationship Id="rId11" Type="http://schemas.openxmlformats.org/officeDocument/2006/relationships/image" Target="../media/image32.gif"/><Relationship Id="rId5" Type="http://schemas.openxmlformats.org/officeDocument/2006/relationships/notesSlide" Target="../notesSlides/notesSlide26.xml"/><Relationship Id="rId10" Type="http://schemas.openxmlformats.org/officeDocument/2006/relationships/hyperlink" Target="https://affinelayer.com/pixsrv/" TargetMode="External"/><Relationship Id="rId4" Type="http://schemas.openxmlformats.org/officeDocument/2006/relationships/slideLayout" Target="../slideLayouts/slideLayout2.xml"/><Relationship Id="rId9" Type="http://schemas.openxmlformats.org/officeDocument/2006/relationships/hyperlink" Target="https://github.com/phillipi/pix2pix"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26.m4a"/><Relationship Id="rId7" Type="http://schemas.openxmlformats.org/officeDocument/2006/relationships/hyperlink" Target="https://affinelayer.com/pixsrv/" TargetMode="External"/><Relationship Id="rId2" Type="http://schemas.microsoft.com/office/2007/relationships/media" Target="../media/media26.m4a"/><Relationship Id="rId1" Type="http://schemas.openxmlformats.org/officeDocument/2006/relationships/tags" Target="../tags/tag24.xml"/><Relationship Id="rId6" Type="http://schemas.openxmlformats.org/officeDocument/2006/relationships/hyperlink" Target="https://github.com/phillipi/pix2pix" TargetMode="External"/><Relationship Id="rId5" Type="http://schemas.openxmlformats.org/officeDocument/2006/relationships/notesSlide" Target="../notesSlides/notesSlide27.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hyperlink" Target="https://arxiv.org/pdf/1612.03242.pdf" TargetMode="External"/><Relationship Id="rId3" Type="http://schemas.openxmlformats.org/officeDocument/2006/relationships/slideLayout" Target="../slideLayouts/slideLayout2.xml"/><Relationship Id="rId7" Type="http://schemas.openxmlformats.org/officeDocument/2006/relationships/image" Target="../media/image37.png"/><Relationship Id="rId12" Type="http://schemas.openxmlformats.org/officeDocument/2006/relationships/hyperlink" Target="http://www.whichfaceisreal.com/index.php" TargetMode="Externa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6.png"/><Relationship Id="rId11" Type="http://schemas.openxmlformats.org/officeDocument/2006/relationships/hyperlink" Target="https://thispersondoesnotexist.com/" TargetMode="External"/><Relationship Id="rId5" Type="http://schemas.openxmlformats.org/officeDocument/2006/relationships/image" Target="../media/image35.png"/><Relationship Id="rId15" Type="http://schemas.openxmlformats.org/officeDocument/2006/relationships/image" Target="../media/image5.png"/><Relationship Id="rId10" Type="http://schemas.openxmlformats.org/officeDocument/2006/relationships/hyperlink" Target="https://arxiv.org/pdf/1812.04948.pdf" TargetMode="External"/><Relationship Id="rId4" Type="http://schemas.openxmlformats.org/officeDocument/2006/relationships/notesSlide" Target="../notesSlides/notesSlide28.xml"/><Relationship Id="rId9" Type="http://schemas.openxmlformats.org/officeDocument/2006/relationships/image" Target="../media/image39.png"/><Relationship Id="rId14" Type="http://schemas.openxmlformats.org/officeDocument/2006/relationships/hyperlink" Target="https://arxiv.org/pdf/1710.10196.pdf"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hyperlink" Target="https://github.com/NVlabs/stylegan" TargetMode="External"/><Relationship Id="rId12" Type="http://schemas.openxmlformats.org/officeDocument/2006/relationships/image" Target="../media/image44.png"/><Relationship Id="rId2" Type="http://schemas.openxmlformats.org/officeDocument/2006/relationships/audio" Target="../media/media28.m4a"/><Relationship Id="rId16" Type="http://schemas.openxmlformats.org/officeDocument/2006/relationships/image" Target="../media/image5.png"/><Relationship Id="rId1" Type="http://schemas.microsoft.com/office/2007/relationships/media" Target="../media/media28.m4a"/><Relationship Id="rId6" Type="http://schemas.openxmlformats.org/officeDocument/2006/relationships/hyperlink" Target="https://arxiv.org/pdf/1812.04948.pdf" TargetMode="External"/><Relationship Id="rId11" Type="http://schemas.openxmlformats.org/officeDocument/2006/relationships/image" Target="../media/image43.png"/><Relationship Id="rId5" Type="http://schemas.openxmlformats.org/officeDocument/2006/relationships/image" Target="../media/image35.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notesSlide" Target="../notesSlides/notesSlide29.xml"/><Relationship Id="rId9" Type="http://schemas.openxmlformats.org/officeDocument/2006/relationships/image" Target="../media/image41.png"/><Relationship Id="rId1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hyperlink" Target="https://www.youtube.com/watch?v=gLoI9hAX9dw" TargetMode="External"/><Relationship Id="rId3" Type="http://schemas.openxmlformats.org/officeDocument/2006/relationships/slideLayout" Target="../slideLayouts/slideLayout2.xml"/><Relationship Id="rId7" Type="http://schemas.openxmlformats.org/officeDocument/2006/relationships/hyperlink" Target="https://www.youtube.com/watch?v=4lsWd_1XODo" TargetMode="Externa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hyperlink" Target="https://www.youtube.com/watch?v=PCBTZh41Ris" TargetMode="External"/><Relationship Id="rId5" Type="http://schemas.openxmlformats.org/officeDocument/2006/relationships/image" Target="../media/image35.png"/><Relationship Id="rId10" Type="http://schemas.openxmlformats.org/officeDocument/2006/relationships/image" Target="../media/image5.png"/><Relationship Id="rId4" Type="http://schemas.openxmlformats.org/officeDocument/2006/relationships/notesSlide" Target="../notesSlides/notesSlide30.xml"/><Relationship Id="rId9" Type="http://schemas.openxmlformats.org/officeDocument/2006/relationships/hyperlink" Target="https://poloclub.github.io/ganlab/"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8.tiff"/><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hyperlink" Target="https://openai.com/blog/adversarial-example-research/" TargetMode="External"/><Relationship Id="rId5" Type="http://schemas.openxmlformats.org/officeDocument/2006/relationships/image" Target="../media/image35.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3.m4a"/><Relationship Id="rId7" Type="http://schemas.openxmlformats.org/officeDocument/2006/relationships/hyperlink" Target="https://www.kdnuggets.com/2018/03/5-things-reinforcement-learning.html" TargetMode="External"/><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8.tiff"/><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9.tiff"/><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hyperlink" Target="https://www.bibsonomy.org/bibtex/d7aa065c075b248c9980b4c45d635b66" TargetMode="Externa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5.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6.m4a"/><Relationship Id="rId7" Type="http://schemas.openxmlformats.org/officeDocument/2006/relationships/image" Target="../media/image11.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hyperlink" Target="https://xaviergeerinck.com/bellman-equations" TargetMode="External"/><Relationship Id="rId3" Type="http://schemas.openxmlformats.org/officeDocument/2006/relationships/audio" Target="../media/media7.m4a"/><Relationship Id="rId7" Type="http://schemas.openxmlformats.org/officeDocument/2006/relationships/image" Target="../media/image14.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notesSlide" Target="../notesSlides/notesSlide8.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hyperlink" Target="https://joshgreaves.com/reinforcement-learning/understanding-rl-the-bellman-equation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8.m4a"/><Relationship Id="rId7" Type="http://schemas.openxmlformats.org/officeDocument/2006/relationships/hyperlink" Target="https://spinningup.openai.com/en/latest/spinningup/rl_intro2.html#citations-below" TargetMode="External"/><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10.tiff"/><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7376" y="3726924"/>
            <a:ext cx="6286910" cy="1350819"/>
          </a:xfrm>
        </p:spPr>
        <p:txBody>
          <a:bodyPr/>
          <a:lstStyle/>
          <a:p>
            <a:r>
              <a:rPr lang="en-AU" dirty="0"/>
              <a:t>Deep Learning</a:t>
            </a:r>
            <a:br>
              <a:rPr lang="en-AU" dirty="0"/>
            </a:br>
            <a:br>
              <a:rPr lang="en-AU" sz="2400" dirty="0"/>
            </a:br>
            <a:r>
              <a:rPr lang="en-AU" sz="2400" dirty="0"/>
              <a:t>Lecture 5 </a:t>
            </a:r>
            <a:r>
              <a:rPr lang="mr-IN" sz="2400" dirty="0"/>
              <a:t>–</a:t>
            </a:r>
            <a:r>
              <a:rPr lang="en-AU" sz="2400" dirty="0"/>
              <a:t> Reinforcement Learning + GANs</a:t>
            </a:r>
          </a:p>
        </p:txBody>
      </p:sp>
      <p:sp>
        <p:nvSpPr>
          <p:cNvPr id="3" name="Footer Placeholder 2"/>
          <p:cNvSpPr>
            <a:spLocks noGrp="1"/>
          </p:cNvSpPr>
          <p:nvPr>
            <p:ph type="ftr" sz="quarter" idx="11"/>
          </p:nvPr>
        </p:nvSpPr>
        <p:spPr>
          <a:xfrm>
            <a:off x="5981700" y="6520635"/>
            <a:ext cx="2895600" cy="207364"/>
          </a:xfrm>
        </p:spPr>
        <p:txBody>
          <a:bodyPr/>
          <a:lstStyle/>
          <a:p>
            <a:r>
              <a:rPr lang="en-AU" dirty="0"/>
              <a:t>utscic.edu.au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Model Based Approaches: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2D1D5341-C437-0E4E-A699-02C77FFB7C9F}"/>
              </a:ext>
            </a:extLst>
          </p:cNvPr>
          <p:cNvSpPr txBox="1">
            <a:spLocks/>
          </p:cNvSpPr>
          <p:nvPr/>
        </p:nvSpPr>
        <p:spPr>
          <a:xfrm>
            <a:off x="507942" y="1663702"/>
            <a:ext cx="563256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Value iteration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Start with random value function, iteratively update this.</a:t>
            </a:r>
          </a:p>
          <a:p>
            <a:pPr marL="933750" lvl="4" indent="-285750">
              <a:lnSpc>
                <a:spcPct val="122222"/>
              </a:lnSpc>
              <a:spcAft>
                <a:spcPts val="0"/>
              </a:spcAft>
              <a:buClr>
                <a:schemeClr val="dk1"/>
              </a:buClr>
              <a:buSzPts val="1800"/>
              <a:buFont typeface="Arial" panose="020B0604020202020204" pitchFamily="34" charset="0"/>
              <a:buChar char="•"/>
            </a:pPr>
            <a:r>
              <a:rPr lang="en-AU" sz="2000" dirty="0">
                <a:sym typeface="Arial"/>
              </a:rPr>
              <a:t>THEN extract the optimal policy from this.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Policy iteration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Start with a random policy, find value function from this, update policy, continue</a:t>
            </a:r>
          </a:p>
        </p:txBody>
      </p:sp>
      <p:pic>
        <p:nvPicPr>
          <p:cNvPr id="3" name="Picture 2">
            <a:extLst>
              <a:ext uri="{FF2B5EF4-FFF2-40B4-BE49-F238E27FC236}">
                <a16:creationId xmlns:a16="http://schemas.microsoft.com/office/drawing/2014/main" id="{317DCE56-2945-4E40-ADC5-4D51F3F39D62}"/>
              </a:ext>
            </a:extLst>
          </p:cNvPr>
          <p:cNvPicPr>
            <a:picLocks noChangeAspect="1"/>
          </p:cNvPicPr>
          <p:nvPr/>
        </p:nvPicPr>
        <p:blipFill>
          <a:blip r:embed="rId6"/>
          <a:stretch>
            <a:fillRect/>
          </a:stretch>
        </p:blipFill>
        <p:spPr>
          <a:xfrm>
            <a:off x="6864350" y="1769397"/>
            <a:ext cx="1612900" cy="2324100"/>
          </a:xfrm>
          <a:prstGeom prst="rect">
            <a:avLst/>
          </a:prstGeom>
        </p:spPr>
      </p:pic>
      <p:sp>
        <p:nvSpPr>
          <p:cNvPr id="5" name="TextBox 4">
            <a:extLst>
              <a:ext uri="{FF2B5EF4-FFF2-40B4-BE49-F238E27FC236}">
                <a16:creationId xmlns:a16="http://schemas.microsoft.com/office/drawing/2014/main" id="{1E563DBF-FA9E-8F42-B283-87864BAB45CE}"/>
              </a:ext>
            </a:extLst>
          </p:cNvPr>
          <p:cNvSpPr txBox="1"/>
          <p:nvPr/>
        </p:nvSpPr>
        <p:spPr>
          <a:xfrm>
            <a:off x="7266779" y="4211351"/>
            <a:ext cx="808042" cy="369332"/>
          </a:xfrm>
          <a:prstGeom prst="rect">
            <a:avLst/>
          </a:prstGeom>
          <a:noFill/>
        </p:spPr>
        <p:txBody>
          <a:bodyPr wrap="none" rtlCol="0">
            <a:spAutoFit/>
          </a:bodyPr>
          <a:lstStyle/>
          <a:p>
            <a:r>
              <a:rPr lang="en-US" dirty="0">
                <a:hlinkClick r:id="rId7"/>
              </a:rPr>
              <a:t>source</a:t>
            </a:r>
            <a:endParaRPr lang="en-US" dirty="0"/>
          </a:p>
        </p:txBody>
      </p:sp>
      <p:pic>
        <p:nvPicPr>
          <p:cNvPr id="6" name="Audio 5">
            <a:hlinkClick r:id="" action="ppaction://media"/>
            <a:extLst>
              <a:ext uri="{FF2B5EF4-FFF2-40B4-BE49-F238E27FC236}">
                <a16:creationId xmlns:a16="http://schemas.microsoft.com/office/drawing/2014/main" id="{9507BB5D-2820-4143-8F36-AECC6B40755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418661746"/>
      </p:ext>
    </p:extLst>
  </p:cSld>
  <p:clrMapOvr>
    <a:masterClrMapping/>
  </p:clrMapOvr>
  <mc:AlternateContent xmlns:mc="http://schemas.openxmlformats.org/markup-compatibility/2006" xmlns:p14="http://schemas.microsoft.com/office/powerpoint/2010/main">
    <mc:Choice Requires="p14">
      <p:transition spd="slow" p14:dur="2000" advTm="54620"/>
    </mc:Choice>
    <mc:Fallback xmlns="">
      <p:transition spd="slow" advTm="54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Model-Free Example: Q-learning</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86032"/>
                <a:ext cx="8128116" cy="122588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Q-learning is where we use a function approximator to estimate the optimal action-value function.</a:t>
                </a:r>
              </a:p>
              <a:p>
                <a:pPr algn="ctr">
                  <a:lnSpc>
                    <a:spcPct val="122222"/>
                  </a:lnSpc>
                  <a:spcAft>
                    <a:spcPts val="0"/>
                  </a:spcAft>
                  <a:buClr>
                    <a:schemeClr val="dk1"/>
                  </a:buClr>
                  <a:buSzPts val="1800"/>
                </a:pPr>
                <a14:m>
                  <m:oMath xmlns:m="http://schemas.openxmlformats.org/officeDocument/2006/math">
                    <m:r>
                      <a:rPr lang="en-AU" i="1">
                        <a:latin typeface="Cambria Math" panose="02040503050406030204" pitchFamily="18" charset="0"/>
                      </a:rPr>
                      <m:t>𝑄</m:t>
                    </m:r>
                    <m:d>
                      <m:dPr>
                        <m:ctrlPr>
                          <a:rPr lang="en-AU" i="1">
                            <a:latin typeface="Cambria Math" panose="02040503050406030204" pitchFamily="18" charset="0"/>
                          </a:rPr>
                        </m:ctrlPr>
                      </m:dPr>
                      <m:e>
                        <m:r>
                          <a:rPr lang="en-AU" i="1">
                            <a:latin typeface="Cambria Math" panose="02040503050406030204" pitchFamily="18" charset="0"/>
                          </a:rPr>
                          <m:t>𝑠</m:t>
                        </m:r>
                        <m:r>
                          <a:rPr lang="en-AU" i="1">
                            <a:latin typeface="Cambria Math" panose="02040503050406030204" pitchFamily="18" charset="0"/>
                          </a:rPr>
                          <m:t>,</m:t>
                        </m:r>
                        <m:r>
                          <a:rPr lang="en-AU" i="1">
                            <a:latin typeface="Cambria Math" panose="02040503050406030204" pitchFamily="18" charset="0"/>
                          </a:rPr>
                          <m:t>𝑎</m:t>
                        </m:r>
                        <m:r>
                          <a:rPr lang="en-AU" i="1">
                            <a:latin typeface="Cambria Math" panose="02040503050406030204" pitchFamily="18" charset="0"/>
                          </a:rPr>
                          <m:t>;</m:t>
                        </m:r>
                        <m:r>
                          <a:rPr lang="en-AU" i="1">
                            <a:latin typeface="Cambria Math" panose="02040503050406030204" pitchFamily="18" charset="0"/>
                          </a:rPr>
                          <m:t>𝜃</m:t>
                        </m:r>
                      </m:e>
                    </m:d>
                    <m:r>
                      <a:rPr lang="en-AU" i="1">
                        <a:latin typeface="Cambria Math" panose="02040503050406030204" pitchFamily="18" charset="0"/>
                      </a:rPr>
                      <m:t>=</m:t>
                    </m:r>
                    <m:sSup>
                      <m:sSupPr>
                        <m:ctrlPr>
                          <a:rPr lang="en-AU" i="1">
                            <a:latin typeface="Cambria Math" panose="02040503050406030204" pitchFamily="18" charset="0"/>
                          </a:rPr>
                        </m:ctrlPr>
                      </m:sSupPr>
                      <m:e>
                        <m:r>
                          <a:rPr lang="en-AU" i="1">
                            <a:latin typeface="Cambria Math" panose="02040503050406030204" pitchFamily="18" charset="0"/>
                          </a:rPr>
                          <m:t>𝑄</m:t>
                        </m:r>
                      </m:e>
                      <m:sup>
                        <m:r>
                          <a:rPr lang="en-AU" i="1">
                            <a:latin typeface="Cambria Math" panose="02040503050406030204" pitchFamily="18" charset="0"/>
                          </a:rPr>
                          <m:t>∗</m:t>
                        </m:r>
                      </m:sup>
                    </m:sSup>
                    <m:d>
                      <m:dPr>
                        <m:ctrlPr>
                          <a:rPr lang="en-AU" i="1">
                            <a:latin typeface="Cambria Math" panose="02040503050406030204" pitchFamily="18" charset="0"/>
                          </a:rPr>
                        </m:ctrlPr>
                      </m:dPr>
                      <m:e>
                        <m:r>
                          <a:rPr lang="en-AU" i="1">
                            <a:latin typeface="Cambria Math" panose="02040503050406030204" pitchFamily="18" charset="0"/>
                          </a:rPr>
                          <m:t>𝑠</m:t>
                        </m:r>
                        <m:r>
                          <a:rPr lang="en-AU" i="1">
                            <a:latin typeface="Cambria Math" panose="02040503050406030204" pitchFamily="18" charset="0"/>
                          </a:rPr>
                          <m:t>,</m:t>
                        </m:r>
                        <m:r>
                          <a:rPr lang="en-AU" i="1">
                            <a:latin typeface="Cambria Math" panose="02040503050406030204" pitchFamily="18" charset="0"/>
                          </a:rPr>
                          <m:t>𝑎</m:t>
                        </m:r>
                      </m:e>
                    </m:d>
                  </m:oMath>
                </a14:m>
                <a:r>
                  <a:rPr lang="en-AU" sz="2000" dirty="0">
                    <a:effectLst/>
                  </a:rPr>
                  <a:t> </a:t>
                </a:r>
                <a:br>
                  <a:rPr lang="en-AU" sz="2000" dirty="0">
                    <a:sym typeface="Arial"/>
                  </a:rPr>
                </a:br>
                <a:endParaRPr lang="en-AU" sz="2000" dirty="0">
                  <a:sym typeface="Arial"/>
                </a:endParaRPr>
              </a:p>
            </p:txBody>
          </p:sp>
        </mc:Choice>
        <mc:Fallback xmlns="">
          <p:sp>
            <p:nvSpPr>
              <p:cNvPr id="8" name="Google Shape;354;p40">
                <a:extLst>
                  <a:ext uri="{FF2B5EF4-FFF2-40B4-BE49-F238E27FC236}">
                    <a16:creationId xmlns:a16="http://schemas.microsoft.com/office/drawing/2014/main" id="{319D1156-F114-AA4D-9DC4-B1CD66036E5F}"/>
                  </a:ext>
                </a:extLst>
              </p:cNvPr>
              <p:cNvSpPr txBox="1">
                <a:spLocks noRot="1" noChangeAspect="1" noMove="1" noResize="1" noEditPoints="1" noAdjustHandles="1" noChangeArrowheads="1" noChangeShapeType="1" noTextEdit="1"/>
              </p:cNvSpPr>
              <p:nvPr/>
            </p:nvSpPr>
            <p:spPr>
              <a:xfrm>
                <a:off x="507942" y="1186032"/>
                <a:ext cx="8128116" cy="1225883"/>
              </a:xfrm>
              <a:prstGeom prst="rect">
                <a:avLst/>
              </a:prstGeom>
              <a:blipFill>
                <a:blip r:embed="rId6"/>
                <a:stretch>
                  <a:fillRect l="-1560" t="-2041" r="-249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354;p40">
                <a:extLst>
                  <a:ext uri="{FF2B5EF4-FFF2-40B4-BE49-F238E27FC236}">
                    <a16:creationId xmlns:a16="http://schemas.microsoft.com/office/drawing/2014/main" id="{2D1D5341-C437-0E4E-A699-02C77FFB7C9F}"/>
                  </a:ext>
                </a:extLst>
              </p:cNvPr>
              <p:cNvSpPr txBox="1">
                <a:spLocks/>
              </p:cNvSpPr>
              <p:nvPr/>
            </p:nvSpPr>
            <p:spPr>
              <a:xfrm>
                <a:off x="267854" y="2986263"/>
                <a:ext cx="8128116" cy="122588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If the function approximator is a DNN, we have deep-q-learning</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We have arrived at neural networks!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The famous DQN paper from Google Deep Mind (2015) (</a:t>
                </a:r>
                <a:r>
                  <a:rPr lang="en-AU" sz="2000" dirty="0">
                    <a:sym typeface="Arial"/>
                    <a:hlinkClick r:id="rId7"/>
                  </a:rPr>
                  <a:t>source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Modern DQN networks can use attention and LSTMs (</a:t>
                </a:r>
                <a:r>
                  <a:rPr lang="en-AU" sz="2000" dirty="0">
                    <a:sym typeface="Arial"/>
                    <a:hlinkClick r:id="rId8"/>
                  </a:rPr>
                  <a:t>Source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Extra reading:</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‘Temporal Difference Learning’ (</a:t>
                </a:r>
                <a:r>
                  <a:rPr lang="en-AU" sz="2000" dirty="0">
                    <a:sym typeface="Arial"/>
                    <a:hlinkClick r:id="rId9"/>
                  </a:rPr>
                  <a:t>Sutton</a:t>
                </a:r>
                <a:r>
                  <a:rPr lang="en-AU" sz="2000" dirty="0">
                    <a:sym typeface="Arial"/>
                  </a:rPr>
                  <a:t>, 1988) and ‘</a:t>
                </a:r>
                <a14:m>
                  <m:oMath xmlns:m="http://schemas.openxmlformats.org/officeDocument/2006/math">
                    <m:r>
                      <a:rPr lang="en-AU" sz="2000" i="1" smtClean="0">
                        <a:latin typeface="Cambria Math" panose="02040503050406030204" pitchFamily="18" charset="0"/>
                        <a:ea typeface="Cambria Math" panose="02040503050406030204" pitchFamily="18" charset="0"/>
                        <a:sym typeface="Arial"/>
                      </a:rPr>
                      <m:t>𝜀</m:t>
                    </m:r>
                  </m:oMath>
                </a14:m>
                <a:r>
                  <a:rPr lang="en-AU" sz="2000" dirty="0">
                    <a:sym typeface="Arial"/>
                  </a:rPr>
                  <a:t>-greedy policy’ (</a:t>
                </a:r>
                <a:r>
                  <a:rPr lang="en-AU" sz="2000" dirty="0">
                    <a:sym typeface="Arial"/>
                    <a:hlinkClick r:id="rId10"/>
                  </a:rPr>
                  <a:t>Sutton</a:t>
                </a:r>
                <a:r>
                  <a:rPr lang="en-AU" sz="2000" dirty="0">
                    <a:sym typeface="Arial"/>
                  </a:rPr>
                  <a:t>, 1999) assist with the inefficiencies of going through all states and learning over time.</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mc:Choice>
        <mc:Fallback xmlns="">
          <p:sp>
            <p:nvSpPr>
              <p:cNvPr id="9" name="Google Shape;354;p40">
                <a:extLst>
                  <a:ext uri="{FF2B5EF4-FFF2-40B4-BE49-F238E27FC236}">
                    <a16:creationId xmlns:a16="http://schemas.microsoft.com/office/drawing/2014/main" id="{2D1D5341-C437-0E4E-A699-02C77FFB7C9F}"/>
                  </a:ext>
                </a:extLst>
              </p:cNvPr>
              <p:cNvSpPr txBox="1">
                <a:spLocks noRot="1" noChangeAspect="1" noMove="1" noResize="1" noEditPoints="1" noAdjustHandles="1" noChangeArrowheads="1" noChangeShapeType="1" noTextEdit="1"/>
              </p:cNvSpPr>
              <p:nvPr/>
            </p:nvSpPr>
            <p:spPr>
              <a:xfrm>
                <a:off x="267854" y="2986263"/>
                <a:ext cx="8128116" cy="1225882"/>
              </a:xfrm>
              <a:prstGeom prst="rect">
                <a:avLst/>
              </a:prstGeom>
              <a:blipFill>
                <a:blip r:embed="rId11"/>
                <a:stretch>
                  <a:fillRect t="-3061" b="-179592"/>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C211E309-E930-8240-BD66-B304F3D82C13}"/>
              </a:ext>
            </a:extLst>
          </p:cNvPr>
          <p:cNvPicPr>
            <a:picLocks noChangeAspect="1"/>
          </p:cNvPicPr>
          <p:nvPr/>
        </p:nvPicPr>
        <p:blipFill>
          <a:blip r:embed="rId12"/>
          <a:stretch>
            <a:fillRect/>
          </a:stretch>
        </p:blipFill>
        <p:spPr>
          <a:xfrm>
            <a:off x="2111022" y="2353649"/>
            <a:ext cx="5104836" cy="690880"/>
          </a:xfrm>
          <a:prstGeom prst="rect">
            <a:avLst/>
          </a:prstGeom>
        </p:spPr>
      </p:pic>
      <p:pic>
        <p:nvPicPr>
          <p:cNvPr id="3" name="Audio 2">
            <a:hlinkClick r:id="" action="ppaction://media"/>
            <a:extLst>
              <a:ext uri="{FF2B5EF4-FFF2-40B4-BE49-F238E27FC236}">
                <a16:creationId xmlns:a16="http://schemas.microsoft.com/office/drawing/2014/main" id="{EF3B5C3E-7409-D440-B18C-B1689DCC5471}"/>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100202371"/>
      </p:ext>
    </p:extLst>
  </p:cSld>
  <p:clrMapOvr>
    <a:masterClrMapping/>
  </p:clrMapOvr>
  <mc:AlternateContent xmlns:mc="http://schemas.openxmlformats.org/markup-compatibility/2006" xmlns:p14="http://schemas.microsoft.com/office/powerpoint/2010/main">
    <mc:Choice Requires="p14">
      <p:transition spd="slow" p14:dur="2000" advTm="110062"/>
    </mc:Choice>
    <mc:Fallback xmlns="">
      <p:transition spd="slow" advTm="110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DRL: Extra Readings: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86033"/>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Some nice links and resources to read up more on DRL</a:t>
            </a:r>
          </a:p>
        </p:txBody>
      </p:sp>
      <p:sp>
        <p:nvSpPr>
          <p:cNvPr id="9" name="Google Shape;354;p40">
            <a:extLst>
              <a:ext uri="{FF2B5EF4-FFF2-40B4-BE49-F238E27FC236}">
                <a16:creationId xmlns:a16="http://schemas.microsoft.com/office/drawing/2014/main" id="{2D1D5341-C437-0E4E-A699-02C77FFB7C9F}"/>
              </a:ext>
            </a:extLst>
          </p:cNvPr>
          <p:cNvSpPr txBox="1">
            <a:spLocks/>
          </p:cNvSpPr>
          <p:nvPr/>
        </p:nvSpPr>
        <p:spPr>
          <a:xfrm>
            <a:off x="349134" y="1934036"/>
            <a:ext cx="8128116" cy="122588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OpenAI</a:t>
            </a:r>
            <a:r>
              <a:rPr lang="en-AU" sz="2000" dirty="0">
                <a:sym typeface="Arial"/>
              </a:rPr>
              <a:t> Reinforcement learning (</a:t>
            </a:r>
            <a:r>
              <a:rPr lang="en-AU" sz="2000" dirty="0">
                <a:sym typeface="Arial"/>
                <a:hlinkClick r:id="rId6"/>
              </a:rPr>
              <a:t>link</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Lex </a:t>
            </a:r>
            <a:r>
              <a:rPr lang="en-AU" sz="2000" dirty="0" err="1">
                <a:sym typeface="Arial"/>
              </a:rPr>
              <a:t>Fridman</a:t>
            </a:r>
            <a:r>
              <a:rPr lang="en-AU" sz="2000" dirty="0">
                <a:sym typeface="Arial"/>
              </a:rPr>
              <a:t> (MIT DRL Course) first lecture (</a:t>
            </a:r>
            <a:r>
              <a:rPr lang="en-AU" sz="2000" dirty="0">
                <a:sym typeface="Arial"/>
                <a:hlinkClick r:id="rId7"/>
              </a:rPr>
              <a:t>youtube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Nice medium series on RL</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hlinkClick r:id="rId8"/>
              </a:rPr>
              <a:t>Part1</a:t>
            </a:r>
            <a:r>
              <a:rPr lang="en-AU" sz="2000" dirty="0">
                <a:sym typeface="Arial"/>
              </a:rPr>
              <a:t>, </a:t>
            </a:r>
            <a:r>
              <a:rPr lang="en-AU" sz="2000" dirty="0">
                <a:sym typeface="Arial"/>
                <a:hlinkClick r:id="rId9"/>
              </a:rPr>
              <a:t>Part2</a:t>
            </a:r>
            <a:r>
              <a:rPr lang="en-AU" sz="2000" dirty="0">
                <a:sym typeface="Arial"/>
              </a:rPr>
              <a:t>, </a:t>
            </a:r>
            <a:r>
              <a:rPr lang="en-AU" sz="2000" dirty="0">
                <a:sym typeface="Arial"/>
                <a:hlinkClick r:id="rId10"/>
              </a:rPr>
              <a:t>Part3</a:t>
            </a:r>
            <a:r>
              <a:rPr lang="en-AU" sz="2000" dirty="0">
                <a:sym typeface="Arial"/>
              </a:rPr>
              <a:t>, </a:t>
            </a:r>
            <a:r>
              <a:rPr lang="en-AU" sz="2000" dirty="0">
                <a:sym typeface="Arial"/>
                <a:hlinkClick r:id="rId11"/>
              </a:rPr>
              <a:t>Part4</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Berkley DRL bootcamp lectures (</a:t>
            </a:r>
            <a:r>
              <a:rPr lang="en-AU" sz="2000" dirty="0">
                <a:sym typeface="Arial"/>
                <a:hlinkClick r:id="rId12"/>
              </a:rPr>
              <a:t>link</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Berkley entire course (link)</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Audio 2">
            <a:hlinkClick r:id="" action="ppaction://media"/>
            <a:extLst>
              <a:ext uri="{FF2B5EF4-FFF2-40B4-BE49-F238E27FC236}">
                <a16:creationId xmlns:a16="http://schemas.microsoft.com/office/drawing/2014/main" id="{FB6AF531-0B40-4743-B986-933CFBBBB8B5}"/>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076937170"/>
      </p:ext>
    </p:extLst>
  </p:cSld>
  <p:clrMapOvr>
    <a:masterClrMapping/>
  </p:clrMapOvr>
  <mc:AlternateContent xmlns:mc="http://schemas.openxmlformats.org/markup-compatibility/2006" xmlns:p14="http://schemas.microsoft.com/office/powerpoint/2010/main">
    <mc:Choice Requires="p14">
      <p:transition spd="slow" p14:dur="2000" advTm="64890"/>
    </mc:Choice>
    <mc:Fallback xmlns="">
      <p:transition spd="slow" advTm="64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DRL: Some fun!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86033"/>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Let’s look at some fun examples:</a:t>
            </a:r>
          </a:p>
        </p:txBody>
      </p:sp>
      <p:sp>
        <p:nvSpPr>
          <p:cNvPr id="6" name="Google Shape;354;p40">
            <a:extLst>
              <a:ext uri="{FF2B5EF4-FFF2-40B4-BE49-F238E27FC236}">
                <a16:creationId xmlns:a16="http://schemas.microsoft.com/office/drawing/2014/main" id="{41099385-5F25-F440-9B1A-4FEABF6160A9}"/>
              </a:ext>
            </a:extLst>
          </p:cNvPr>
          <p:cNvSpPr txBox="1">
            <a:spLocks/>
          </p:cNvSpPr>
          <p:nvPr/>
        </p:nvSpPr>
        <p:spPr>
          <a:xfrm>
            <a:off x="507942" y="1446457"/>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2222"/>
              </a:lnSpc>
              <a:spcAft>
                <a:spcPts val="0"/>
              </a:spcAft>
              <a:buClr>
                <a:schemeClr val="dk1"/>
              </a:buClr>
              <a:buSzPts val="1800"/>
            </a:pP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classic DQN Atari Breakout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6"/>
              </a:rPr>
              <a:t>link</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7"/>
              </a:rPr>
              <a:t>source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Nice walkthrough of the paper (</a:t>
            </a:r>
            <a:r>
              <a:rPr lang="en-AU" sz="2000" dirty="0">
                <a:sym typeface="Arial"/>
                <a:hlinkClick r:id="rId8"/>
              </a:rPr>
              <a:t>here</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err="1">
                <a:sym typeface="Arial"/>
              </a:rPr>
              <a:t>Deepmind</a:t>
            </a:r>
            <a:r>
              <a:rPr lang="en-AU" sz="2000" dirty="0">
                <a:sym typeface="Arial"/>
              </a:rPr>
              <a:t> walking RL</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9"/>
              </a:rPr>
              <a:t>link</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Further work – Atari Gym</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10"/>
              </a:rPr>
              <a:t>link</a:t>
            </a:r>
            <a:r>
              <a:rPr lang="en-AU" sz="2000" dirty="0">
                <a:sym typeface="Arial"/>
              </a:rPr>
              <a:t>)</a:t>
            </a:r>
          </a:p>
        </p:txBody>
      </p:sp>
      <p:pic>
        <p:nvPicPr>
          <p:cNvPr id="5" name="Picture 4">
            <a:extLst>
              <a:ext uri="{FF2B5EF4-FFF2-40B4-BE49-F238E27FC236}">
                <a16:creationId xmlns:a16="http://schemas.microsoft.com/office/drawing/2014/main" id="{F46FBE5D-662C-2040-96B7-70CAA5E3811C}"/>
              </a:ext>
            </a:extLst>
          </p:cNvPr>
          <p:cNvPicPr>
            <a:picLocks noChangeAspect="1"/>
          </p:cNvPicPr>
          <p:nvPr/>
        </p:nvPicPr>
        <p:blipFill>
          <a:blip r:embed="rId11"/>
          <a:stretch>
            <a:fillRect/>
          </a:stretch>
        </p:blipFill>
        <p:spPr>
          <a:xfrm>
            <a:off x="4612690" y="3857638"/>
            <a:ext cx="4023368" cy="2341643"/>
          </a:xfrm>
          <a:prstGeom prst="rect">
            <a:avLst/>
          </a:prstGeom>
        </p:spPr>
      </p:pic>
      <p:pic>
        <p:nvPicPr>
          <p:cNvPr id="7" name="Picture 6">
            <a:extLst>
              <a:ext uri="{FF2B5EF4-FFF2-40B4-BE49-F238E27FC236}">
                <a16:creationId xmlns:a16="http://schemas.microsoft.com/office/drawing/2014/main" id="{FDE0064A-9B54-BC4F-B671-AE5ADD32BA50}"/>
              </a:ext>
            </a:extLst>
          </p:cNvPr>
          <p:cNvPicPr>
            <a:picLocks noChangeAspect="1"/>
          </p:cNvPicPr>
          <p:nvPr/>
        </p:nvPicPr>
        <p:blipFill>
          <a:blip r:embed="rId12"/>
          <a:stretch>
            <a:fillRect/>
          </a:stretch>
        </p:blipFill>
        <p:spPr>
          <a:xfrm>
            <a:off x="5329802" y="1186033"/>
            <a:ext cx="2803880" cy="2082414"/>
          </a:xfrm>
          <a:prstGeom prst="rect">
            <a:avLst/>
          </a:prstGeom>
        </p:spPr>
      </p:pic>
      <p:pic>
        <p:nvPicPr>
          <p:cNvPr id="9" name="Audio 8">
            <a:hlinkClick r:id="" action="ppaction://media"/>
            <a:extLst>
              <a:ext uri="{FF2B5EF4-FFF2-40B4-BE49-F238E27FC236}">
                <a16:creationId xmlns:a16="http://schemas.microsoft.com/office/drawing/2014/main" id="{A7062F4F-BA74-2A45-86EB-6637F626FF5E}"/>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237873085"/>
      </p:ext>
    </p:extLst>
  </p:cSld>
  <p:clrMapOvr>
    <a:masterClrMapping/>
  </p:clrMapOvr>
  <mc:AlternateContent xmlns:mc="http://schemas.openxmlformats.org/markup-compatibility/2006">
    <mc:Choice xmlns:p14="http://schemas.microsoft.com/office/powerpoint/2010/main" Requires="p14">
      <p:transition spd="slow" p14:dur="2000" advTm="5523"/>
    </mc:Choice>
    <mc:Fallback>
      <p:transition spd="slow" advTm="5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DRL: A word of warning.</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5" name="Picture 4">
            <a:extLst>
              <a:ext uri="{FF2B5EF4-FFF2-40B4-BE49-F238E27FC236}">
                <a16:creationId xmlns:a16="http://schemas.microsoft.com/office/drawing/2014/main" id="{0179D8DD-B5D8-D049-A7C4-2A8A200D1B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209" y="1759226"/>
            <a:ext cx="6599582" cy="3105686"/>
          </a:xfrm>
          <a:prstGeom prst="rect">
            <a:avLst/>
          </a:prstGeom>
        </p:spPr>
      </p:pic>
      <p:pic>
        <p:nvPicPr>
          <p:cNvPr id="3" name="Audio 2">
            <a:hlinkClick r:id="" action="ppaction://media"/>
            <a:extLst>
              <a:ext uri="{FF2B5EF4-FFF2-40B4-BE49-F238E27FC236}">
                <a16:creationId xmlns:a16="http://schemas.microsoft.com/office/drawing/2014/main" id="{4E084A7C-41CF-2241-93BB-4A56538775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21941630"/>
      </p:ext>
    </p:extLst>
  </p:cSld>
  <p:clrMapOvr>
    <a:masterClrMapping/>
  </p:clrMapOvr>
  <mc:AlternateContent xmlns:mc="http://schemas.openxmlformats.org/markup-compatibility/2006">
    <mc:Choice xmlns:p14="http://schemas.microsoft.com/office/powerpoint/2010/main" Requires="p14">
      <p:transition spd="slow" p14:dur="2000" advTm="17416"/>
    </mc:Choice>
    <mc:Fallback>
      <p:transition spd="slow" advTm="17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DRL: Some (more) fun!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6" name="Google Shape;354;p40">
            <a:extLst>
              <a:ext uri="{FF2B5EF4-FFF2-40B4-BE49-F238E27FC236}">
                <a16:creationId xmlns:a16="http://schemas.microsoft.com/office/drawing/2014/main" id="{41099385-5F25-F440-9B1A-4FEABF6160A9}"/>
              </a:ext>
            </a:extLst>
          </p:cNvPr>
          <p:cNvSpPr txBox="1">
            <a:spLocks/>
          </p:cNvSpPr>
          <p:nvPr/>
        </p:nvSpPr>
        <p:spPr>
          <a:xfrm>
            <a:off x="349134" y="1127761"/>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 spreadsheet of Agents ‘cheating’ (</a:t>
            </a:r>
            <a:r>
              <a:rPr lang="en-AU" sz="2000" dirty="0">
                <a:sym typeface="Arial"/>
                <a:hlinkClick r:id="rId6"/>
              </a:rPr>
              <a:t>here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1400" i="1" dirty="0"/>
              <a:t>A robotic arm trained to slide a block to a target position on a table achieves the goal by moving the table itself.</a:t>
            </a:r>
            <a:br>
              <a:rPr lang="en-AU" sz="1400" i="1" dirty="0"/>
            </a:br>
            <a:endParaRPr lang="en-AU" sz="1400" i="1" dirty="0"/>
          </a:p>
          <a:p>
            <a:pPr marL="501750" lvl="2" indent="-285750">
              <a:lnSpc>
                <a:spcPct val="122222"/>
              </a:lnSpc>
              <a:spcAft>
                <a:spcPts val="0"/>
              </a:spcAft>
              <a:buClr>
                <a:schemeClr val="dk1"/>
              </a:buClr>
              <a:buSzPts val="1800"/>
              <a:buFont typeface="Arial" panose="020B0604020202020204" pitchFamily="34" charset="0"/>
              <a:buChar char="•"/>
            </a:pPr>
            <a:r>
              <a:rPr lang="en-AU" sz="1400" i="1" dirty="0"/>
              <a:t>A four-legged evolved agent trained to carry a ball on its back discovers that it can drop the ball into a leg joint and then wiggle across the floor without the ball ever dropping</a:t>
            </a:r>
            <a:br>
              <a:rPr lang="en-AU" sz="1400" i="1" dirty="0"/>
            </a:br>
            <a:endParaRPr lang="en-AU" sz="1400" i="1" dirty="0"/>
          </a:p>
          <a:p>
            <a:pPr marL="501750" lvl="2" indent="-285750">
              <a:lnSpc>
                <a:spcPct val="122222"/>
              </a:lnSpc>
              <a:spcAft>
                <a:spcPts val="0"/>
              </a:spcAft>
              <a:buClr>
                <a:schemeClr val="dk1"/>
              </a:buClr>
              <a:buSzPts val="1800"/>
              <a:buFont typeface="Arial" panose="020B0604020202020204" pitchFamily="34" charset="0"/>
              <a:buChar char="•"/>
            </a:pPr>
            <a:r>
              <a:rPr lang="en-AU" sz="1400" i="1" dirty="0"/>
              <a:t>Genetic debugging algorithm </a:t>
            </a:r>
            <a:r>
              <a:rPr lang="en-AU" sz="1400" i="1" dirty="0" err="1"/>
              <a:t>GenProg</a:t>
            </a:r>
            <a:r>
              <a:rPr lang="en-AU" sz="1400" i="1" dirty="0"/>
              <a:t>, evaluated by comparing the program's output to target output stored in text files, learns to delete the target output files and get the program to output nothing.</a:t>
            </a:r>
            <a:br>
              <a:rPr lang="en-AU" sz="1400" i="1" dirty="0"/>
            </a:br>
            <a:br>
              <a:rPr lang="en-AU" sz="1400" i="1" dirty="0"/>
            </a:br>
            <a:r>
              <a:rPr lang="en-AU" sz="1400" i="1" dirty="0"/>
              <a:t>Evaluation metric: “compare </a:t>
            </a:r>
            <a:r>
              <a:rPr lang="en-AU" sz="1400" i="1" dirty="0" err="1"/>
              <a:t>youroutput.txt</a:t>
            </a:r>
            <a:r>
              <a:rPr lang="en-AU" sz="1400" i="1" dirty="0"/>
              <a:t> to </a:t>
            </a:r>
            <a:r>
              <a:rPr lang="en-AU" sz="1400" i="1" dirty="0" err="1"/>
              <a:t>trustedoutput.txt</a:t>
            </a:r>
            <a:r>
              <a:rPr lang="en-AU" sz="1400" i="1" dirty="0"/>
              <a:t>”. </a:t>
            </a:r>
            <a:br>
              <a:rPr lang="en-AU" sz="1400" i="1" dirty="0"/>
            </a:br>
            <a:r>
              <a:rPr lang="en-AU" sz="1400" i="1" dirty="0"/>
              <a:t>Solution: “delete trusted-</a:t>
            </a:r>
            <a:r>
              <a:rPr lang="en-AU" sz="1400" i="1" dirty="0" err="1"/>
              <a:t>output.txt</a:t>
            </a:r>
            <a:r>
              <a:rPr lang="en-AU" sz="1400" i="1" dirty="0"/>
              <a:t>, output nothing”</a:t>
            </a:r>
            <a:br>
              <a:rPr lang="en-AU" sz="1400" i="1" dirty="0"/>
            </a:br>
            <a:endParaRPr lang="en-AU" sz="1400" i="1" dirty="0"/>
          </a:p>
          <a:p>
            <a:pPr marL="501750" lvl="2" indent="-285750">
              <a:lnSpc>
                <a:spcPct val="122222"/>
              </a:lnSpc>
              <a:spcAft>
                <a:spcPts val="0"/>
              </a:spcAft>
              <a:buClr>
                <a:schemeClr val="dk1"/>
              </a:buClr>
              <a:buSzPts val="1800"/>
              <a:buFont typeface="Arial" panose="020B0604020202020204" pitchFamily="34" charset="0"/>
              <a:buChar char="•"/>
            </a:pPr>
            <a:r>
              <a:rPr lang="en-AU" sz="1400" i="1" dirty="0"/>
              <a:t>Agent kills itself at the end of level 1 to avoid losing in level 2</a:t>
            </a:r>
          </a:p>
          <a:p>
            <a:pPr marL="933750" lvl="4" indent="-285750">
              <a:lnSpc>
                <a:spcPct val="122222"/>
              </a:lnSpc>
              <a:spcAft>
                <a:spcPts val="0"/>
              </a:spcAft>
              <a:buClr>
                <a:schemeClr val="dk1"/>
              </a:buClr>
              <a:buSzPts val="1800"/>
              <a:buFont typeface="Arial" panose="020B0604020202020204" pitchFamily="34" charset="0"/>
              <a:buChar char="•"/>
            </a:pPr>
            <a:r>
              <a:rPr lang="en-AU" sz="1400" i="1" dirty="0"/>
              <a:t>Agent pauses the game indefinitely to avoid losing</a:t>
            </a:r>
            <a:br>
              <a:rPr lang="en-AU" sz="1400" i="1" dirty="0"/>
            </a:br>
            <a:endParaRPr lang="en-AU" sz="1400" i="1" dirty="0"/>
          </a:p>
          <a:p>
            <a:pPr marL="501750" lvl="2" indent="-285750">
              <a:lnSpc>
                <a:spcPct val="122222"/>
              </a:lnSpc>
              <a:spcAft>
                <a:spcPts val="0"/>
              </a:spcAft>
              <a:buClr>
                <a:schemeClr val="dk1"/>
              </a:buClr>
              <a:buSzPts val="1800"/>
              <a:buFont typeface="Arial" panose="020B0604020202020204" pitchFamily="34" charset="0"/>
              <a:buChar char="•"/>
            </a:pPr>
            <a:r>
              <a:rPr lang="en-AU" sz="1400" i="1" dirty="0"/>
              <a:t>AI trained to classify skin lesions as potentially cancerous learns that lesions photographed next to a ruler are more likely to be malignant.</a:t>
            </a:r>
            <a:endParaRPr lang="en-AU" sz="1400" i="1"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Audio 2">
            <a:hlinkClick r:id="" action="ppaction://media"/>
            <a:extLst>
              <a:ext uri="{FF2B5EF4-FFF2-40B4-BE49-F238E27FC236}">
                <a16:creationId xmlns:a16="http://schemas.microsoft.com/office/drawing/2014/main" id="{C2058944-9D6F-894F-BE53-0CC85845E7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762650922"/>
      </p:ext>
    </p:extLst>
  </p:cSld>
  <p:clrMapOvr>
    <a:masterClrMapping/>
  </p:clrMapOvr>
  <mc:AlternateContent xmlns:mc="http://schemas.openxmlformats.org/markup-compatibility/2006">
    <mc:Choice xmlns:p14="http://schemas.microsoft.com/office/powerpoint/2010/main" Requires="p14">
      <p:transition spd="slow" p14:dur="2000" advTm="71409"/>
    </mc:Choice>
    <mc:Fallback>
      <p:transition spd="slow" advTm="71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Generative Adversarial Networks: </a:t>
            </a:r>
            <a:r>
              <a:rPr lang="en-AU" dirty="0" err="1"/>
              <a:t>gANs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6" name="Google Shape;354;p40">
            <a:extLst>
              <a:ext uri="{FF2B5EF4-FFF2-40B4-BE49-F238E27FC236}">
                <a16:creationId xmlns:a16="http://schemas.microsoft.com/office/drawing/2014/main" id="{41099385-5F25-F440-9B1A-4FEABF6160A9}"/>
              </a:ext>
            </a:extLst>
          </p:cNvPr>
          <p:cNvSpPr txBox="1">
            <a:spLocks/>
          </p:cNvSpPr>
          <p:nvPr/>
        </p:nvSpPr>
        <p:spPr>
          <a:xfrm>
            <a:off x="349134" y="1249681"/>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Generative models involve generating </a:t>
            </a:r>
            <a:r>
              <a:rPr lang="en-AU" sz="2000" b="1" dirty="0">
                <a:sym typeface="Arial"/>
              </a:rPr>
              <a:t>new samples</a:t>
            </a:r>
            <a:r>
              <a:rPr lang="en-AU" sz="2000" dirty="0">
                <a:sym typeface="Arial"/>
              </a:rPr>
              <a:t> of data from the same </a:t>
            </a:r>
            <a:r>
              <a:rPr lang="en-AU" sz="2000" b="1" dirty="0">
                <a:highlight>
                  <a:srgbClr val="FFFF00"/>
                </a:highlight>
                <a:sym typeface="Arial"/>
              </a:rPr>
              <a:t>distribution</a:t>
            </a:r>
            <a:r>
              <a:rPr lang="en-AU" sz="2000" dirty="0">
                <a:sym typeface="Arial"/>
              </a:rPr>
              <a:t> </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are </a:t>
            </a:r>
            <a:r>
              <a:rPr lang="en-AU" sz="2000" b="1" u="sng" dirty="0">
                <a:sym typeface="Arial"/>
              </a:rPr>
              <a:t>not</a:t>
            </a:r>
            <a:r>
              <a:rPr lang="en-AU" sz="2000" dirty="0">
                <a:sym typeface="Arial"/>
              </a:rPr>
              <a:t> trying to do a ‘matching’ in a supervised learning sense.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word </a:t>
            </a:r>
            <a:r>
              <a:rPr lang="en-AU" sz="2000" b="1" dirty="0">
                <a:solidFill>
                  <a:srgbClr val="FF0000"/>
                </a:solidFill>
                <a:sym typeface="Arial"/>
              </a:rPr>
              <a:t>distribution</a:t>
            </a:r>
            <a:r>
              <a:rPr lang="en-AU" sz="2000" dirty="0">
                <a:sym typeface="Arial"/>
              </a:rPr>
              <a:t>, is therefore key.</a:t>
            </a:r>
          </a:p>
        </p:txBody>
      </p:sp>
      <p:graphicFrame>
        <p:nvGraphicFramePr>
          <p:cNvPr id="5" name="Diagram 4">
            <a:extLst>
              <a:ext uri="{FF2B5EF4-FFF2-40B4-BE49-F238E27FC236}">
                <a16:creationId xmlns:a16="http://schemas.microsoft.com/office/drawing/2014/main" id="{3AF93888-4CAD-9445-9A04-262C7EF3B1B4}"/>
              </a:ext>
            </a:extLst>
          </p:cNvPr>
          <p:cNvGraphicFramePr/>
          <p:nvPr>
            <p:extLst>
              <p:ext uri="{D42A27DB-BD31-4B8C-83A1-F6EECF244321}">
                <p14:modId xmlns:p14="http://schemas.microsoft.com/office/powerpoint/2010/main" val="1311765501"/>
              </p:ext>
            </p:extLst>
          </p:nvPr>
        </p:nvGraphicFramePr>
        <p:xfrm>
          <a:off x="3395980" y="2711858"/>
          <a:ext cx="6187440" cy="29641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Google Shape;354;p40">
            <a:extLst>
              <a:ext uri="{FF2B5EF4-FFF2-40B4-BE49-F238E27FC236}">
                <a16:creationId xmlns:a16="http://schemas.microsoft.com/office/drawing/2014/main" id="{A4E691CB-4648-7248-B27F-B6ED95B22935}"/>
              </a:ext>
            </a:extLst>
          </p:cNvPr>
          <p:cNvSpPr txBox="1">
            <a:spLocks/>
          </p:cNvSpPr>
          <p:nvPr/>
        </p:nvSpPr>
        <p:spPr>
          <a:xfrm>
            <a:off x="349134" y="2924456"/>
            <a:ext cx="349134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Explicit = define and solve for the distribution which will produce similar data.</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Implicit = learn a model that can </a:t>
            </a:r>
            <a:r>
              <a:rPr lang="en-AU" sz="2000" i="1" dirty="0">
                <a:sym typeface="Arial"/>
              </a:rPr>
              <a:t>sample from this distribution</a:t>
            </a:r>
            <a:r>
              <a:rPr lang="en-AU" sz="2000" dirty="0">
                <a:sym typeface="Arial"/>
              </a:rPr>
              <a:t> without explicitly defining it</a:t>
            </a:r>
          </a:p>
        </p:txBody>
      </p:sp>
      <p:pic>
        <p:nvPicPr>
          <p:cNvPr id="3" name="Audio 2">
            <a:hlinkClick r:id="" action="ppaction://media"/>
            <a:extLst>
              <a:ext uri="{FF2B5EF4-FFF2-40B4-BE49-F238E27FC236}">
                <a16:creationId xmlns:a16="http://schemas.microsoft.com/office/drawing/2014/main" id="{2E244DB4-C013-C84D-B222-39602AA0600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820043054"/>
      </p:ext>
    </p:extLst>
  </p:cSld>
  <p:clrMapOvr>
    <a:masterClrMapping/>
  </p:clrMapOvr>
  <mc:AlternateContent xmlns:mc="http://schemas.openxmlformats.org/markup-compatibility/2006">
    <mc:Choice xmlns:p14="http://schemas.microsoft.com/office/powerpoint/2010/main" Requires="p14">
      <p:transition spd="slow" p14:dur="2000" advTm="112912"/>
    </mc:Choice>
    <mc:Fallback>
      <p:transition spd="slow" advTm="112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GANS: Some History</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6" name="Google Shape;354;p40">
            <a:extLst>
              <a:ext uri="{FF2B5EF4-FFF2-40B4-BE49-F238E27FC236}">
                <a16:creationId xmlns:a16="http://schemas.microsoft.com/office/drawing/2014/main" id="{41099385-5F25-F440-9B1A-4FEABF6160A9}"/>
              </a:ext>
            </a:extLst>
          </p:cNvPr>
          <p:cNvSpPr txBox="1">
            <a:spLocks/>
          </p:cNvSpPr>
          <p:nvPr/>
        </p:nvSpPr>
        <p:spPr>
          <a:xfrm>
            <a:off x="501534" y="3148256"/>
            <a:ext cx="4226617"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This </a:t>
            </a:r>
            <a:r>
              <a:rPr lang="en-AU" sz="2000" dirty="0" err="1">
                <a:sym typeface="Arial"/>
              </a:rPr>
              <a:t>github</a:t>
            </a:r>
            <a:r>
              <a:rPr lang="en-AU" sz="2000" dirty="0">
                <a:sym typeface="Arial"/>
              </a:rPr>
              <a:t> used to be reasonably up to date but I think has fallen behind.</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6"/>
              </a:rPr>
              <a:t>source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This </a:t>
            </a:r>
            <a:r>
              <a:rPr lang="en-AU" sz="2000" dirty="0">
                <a:sym typeface="Arial"/>
                <a:hlinkClick r:id="rId7"/>
              </a:rPr>
              <a:t>one</a:t>
            </a:r>
            <a:r>
              <a:rPr lang="en-AU" sz="2000" dirty="0">
                <a:sym typeface="Arial"/>
              </a:rPr>
              <a:t> is more up to date </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Highlights include:</a:t>
            </a:r>
          </a:p>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CatGAN</a:t>
            </a:r>
            <a:r>
              <a:rPr lang="en-AU" sz="2000" dirty="0">
                <a:sym typeface="Arial"/>
              </a:rPr>
              <a:t>, </a:t>
            </a:r>
            <a:r>
              <a:rPr lang="en-AU" sz="2000" dirty="0" err="1">
                <a:sym typeface="Arial"/>
              </a:rPr>
              <a:t>FrankenGan</a:t>
            </a:r>
            <a:r>
              <a:rPr lang="en-AU" sz="2000" dirty="0">
                <a:sym typeface="Arial"/>
              </a:rPr>
              <a:t>, DRAGAN </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…..VEEGAN (</a:t>
            </a:r>
            <a:r>
              <a:rPr lang="en-AU" sz="2000" dirty="0">
                <a:sym typeface="Arial"/>
                <a:hlinkClick r:id="rId8"/>
              </a:rPr>
              <a:t>link</a:t>
            </a:r>
            <a:r>
              <a:rPr lang="en-AU" sz="2000" dirty="0">
                <a:sym typeface="Arial"/>
              </a:rPr>
              <a:t>)</a:t>
            </a:r>
          </a:p>
        </p:txBody>
      </p:sp>
      <p:pic>
        <p:nvPicPr>
          <p:cNvPr id="3" name="Picture 2">
            <a:extLst>
              <a:ext uri="{FF2B5EF4-FFF2-40B4-BE49-F238E27FC236}">
                <a16:creationId xmlns:a16="http://schemas.microsoft.com/office/drawing/2014/main" id="{3D93D835-B43A-8B44-B5A8-14D80E893B31}"/>
              </a:ext>
            </a:extLst>
          </p:cNvPr>
          <p:cNvPicPr>
            <a:picLocks noChangeAspect="1"/>
          </p:cNvPicPr>
          <p:nvPr/>
        </p:nvPicPr>
        <p:blipFill>
          <a:blip r:embed="rId9"/>
          <a:stretch>
            <a:fillRect/>
          </a:stretch>
        </p:blipFill>
        <p:spPr>
          <a:xfrm>
            <a:off x="5049520" y="2887118"/>
            <a:ext cx="4023360" cy="2766060"/>
          </a:xfrm>
          <a:prstGeom prst="rect">
            <a:avLst/>
          </a:prstGeom>
        </p:spPr>
      </p:pic>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501534" y="1402081"/>
            <a:ext cx="8128116"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name to know: Ian Goodfellow</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first paper (’Generative Adversarial Networks’, 2014) (</a:t>
            </a:r>
            <a:r>
              <a:rPr lang="en-AU" sz="2000" dirty="0">
                <a:sym typeface="Arial"/>
                <a:hlinkClick r:id="rId10"/>
              </a:rPr>
              <a:t>source</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Since then GANs have </a:t>
            </a:r>
            <a:r>
              <a:rPr lang="en-AU" sz="2000" b="1" u="sng" dirty="0">
                <a:sym typeface="Arial"/>
              </a:rPr>
              <a:t>taken off</a:t>
            </a:r>
            <a:br>
              <a:rPr lang="en-AU" sz="2000" b="1" u="sng" dirty="0">
                <a:sym typeface="Arial"/>
              </a:rPr>
            </a:br>
            <a:endParaRPr lang="en-AU" sz="2000" b="1" u="sng" dirty="0">
              <a:sym typeface="Arial"/>
            </a:endParaRPr>
          </a:p>
        </p:txBody>
      </p:sp>
      <p:pic>
        <p:nvPicPr>
          <p:cNvPr id="7" name="Audio 6">
            <a:hlinkClick r:id="" action="ppaction://media"/>
            <a:extLst>
              <a:ext uri="{FF2B5EF4-FFF2-40B4-BE49-F238E27FC236}">
                <a16:creationId xmlns:a16="http://schemas.microsoft.com/office/drawing/2014/main" id="{CEDCCAA1-52B8-EA49-A6B1-D1E611DE503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58717200"/>
      </p:ext>
    </p:extLst>
  </p:cSld>
  <p:clrMapOvr>
    <a:masterClrMapping/>
  </p:clrMapOvr>
  <mc:AlternateContent xmlns:mc="http://schemas.openxmlformats.org/markup-compatibility/2006">
    <mc:Choice xmlns:p14="http://schemas.microsoft.com/office/powerpoint/2010/main" Requires="p14">
      <p:transition spd="slow" p14:dur="2000" advTm="15503"/>
    </mc:Choice>
    <mc:Fallback>
      <p:transition spd="slow" advTm="15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GANS: What are they?</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501533" y="1282455"/>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objective of generative modelling is to produce samples that are indistinguishable from the training set.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Let’s stick to images because they are visual and easy to conceptualise.</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GANs take an adversarial approach to this, where we utilise </a:t>
            </a:r>
            <a:r>
              <a:rPr lang="en-AU" sz="2000" b="1" i="1" dirty="0">
                <a:solidFill>
                  <a:srgbClr val="7030A0"/>
                </a:solidFill>
                <a:sym typeface="Arial"/>
              </a:rPr>
              <a:t>two opposing neural networks</a:t>
            </a:r>
            <a:br>
              <a:rPr lang="en-AU" sz="2000" b="1" i="1" dirty="0">
                <a:solidFill>
                  <a:srgbClr val="FF0000"/>
                </a:solidFill>
                <a:sym typeface="Arial"/>
              </a:rPr>
            </a:br>
            <a:endParaRPr lang="en-AU" sz="2000" dirty="0">
              <a:solidFill>
                <a:srgbClr val="FF0000"/>
              </a:solidFill>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a:t>
            </a:r>
            <a:r>
              <a:rPr lang="en-AU" sz="2000" b="1" dirty="0">
                <a:solidFill>
                  <a:srgbClr val="00B050"/>
                </a:solidFill>
                <a:sym typeface="Arial"/>
              </a:rPr>
              <a:t>generator</a:t>
            </a:r>
            <a:r>
              <a:rPr lang="en-AU" sz="2000" dirty="0">
                <a:solidFill>
                  <a:srgbClr val="00B050"/>
                </a:solidFill>
                <a:sym typeface="Arial"/>
              </a:rPr>
              <a:t> </a:t>
            </a:r>
            <a:r>
              <a:rPr lang="en-AU" sz="2000" dirty="0">
                <a:sym typeface="Arial"/>
              </a:rPr>
              <a:t>that is responsible for creating a new image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a:t>
            </a:r>
            <a:r>
              <a:rPr lang="en-AU" sz="2000" b="1" dirty="0">
                <a:solidFill>
                  <a:srgbClr val="FF0000"/>
                </a:solidFill>
                <a:sym typeface="Arial"/>
              </a:rPr>
              <a:t>discriminator</a:t>
            </a:r>
            <a:r>
              <a:rPr lang="en-AU" sz="2000" dirty="0">
                <a:sym typeface="Arial"/>
              </a:rPr>
              <a:t> responsible for telling if the new image is fake or not.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They are trained in an adversarial fashion through a game-theory setup known as a ‘minimax’ game.</a:t>
            </a:r>
            <a:br>
              <a:rPr lang="en-AU" sz="2000" b="1" u="sng" dirty="0">
                <a:sym typeface="Arial"/>
              </a:rPr>
            </a:br>
            <a:endParaRPr lang="en-AU" sz="2000" b="1" u="sng" dirty="0">
              <a:sym typeface="Arial"/>
            </a:endParaRPr>
          </a:p>
        </p:txBody>
      </p:sp>
      <p:pic>
        <p:nvPicPr>
          <p:cNvPr id="3" name="Audio 2">
            <a:hlinkClick r:id="" action="ppaction://media"/>
            <a:extLst>
              <a:ext uri="{FF2B5EF4-FFF2-40B4-BE49-F238E27FC236}">
                <a16:creationId xmlns:a16="http://schemas.microsoft.com/office/drawing/2014/main" id="{DB97DED9-7336-E148-BCC7-07B47A2202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046816164"/>
      </p:ext>
    </p:extLst>
  </p:cSld>
  <p:clrMapOvr>
    <a:masterClrMapping/>
  </p:clrMapOvr>
  <mc:AlternateContent xmlns:mc="http://schemas.openxmlformats.org/markup-compatibility/2006">
    <mc:Choice xmlns:p14="http://schemas.microsoft.com/office/powerpoint/2010/main" Requires="p14">
      <p:transition spd="slow" p14:dur="2000" advTm="97039"/>
    </mc:Choice>
    <mc:Fallback>
      <p:transition spd="slow" advTm="97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Quick intro to minimax games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13531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 Minimax game is a </a:t>
            </a:r>
            <a:r>
              <a:rPr lang="en-AU" sz="2000" b="1" dirty="0">
                <a:sym typeface="Arial"/>
              </a:rPr>
              <a:t>sequential,</a:t>
            </a:r>
            <a:r>
              <a:rPr lang="en-AU" sz="2000" dirty="0">
                <a:sym typeface="Arial"/>
              </a:rPr>
              <a:t> </a:t>
            </a:r>
            <a:r>
              <a:rPr lang="en-AU" sz="2000" u="sng" dirty="0">
                <a:sym typeface="Arial"/>
              </a:rPr>
              <a:t>zero-sum</a:t>
            </a:r>
            <a:r>
              <a:rPr lang="en-AU" sz="2000" dirty="0">
                <a:sym typeface="Arial"/>
              </a:rPr>
              <a:t> game in which players ‘minimise the loss for the worst case’ scenario</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Since it is zero-sum, the worst case scenario for </a:t>
            </a:r>
            <a:r>
              <a:rPr lang="en-AU" sz="2000" b="1" dirty="0">
                <a:sym typeface="Arial"/>
              </a:rPr>
              <a:t>you</a:t>
            </a:r>
            <a:r>
              <a:rPr lang="en-AU" sz="2000" dirty="0">
                <a:sym typeface="Arial"/>
              </a:rPr>
              <a:t> is the maximum score of your opponent.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Therefore you minimise your opponent’s maximum score.</a:t>
            </a:r>
          </a:p>
        </p:txBody>
      </p:sp>
      <p:pic>
        <p:nvPicPr>
          <p:cNvPr id="3" name="Picture 2">
            <a:extLst>
              <a:ext uri="{FF2B5EF4-FFF2-40B4-BE49-F238E27FC236}">
                <a16:creationId xmlns:a16="http://schemas.microsoft.com/office/drawing/2014/main" id="{13DA9AC0-6CBC-074D-9CCF-A7F7DFAA8A33}"/>
              </a:ext>
            </a:extLst>
          </p:cNvPr>
          <p:cNvPicPr>
            <a:picLocks noChangeAspect="1"/>
          </p:cNvPicPr>
          <p:nvPr/>
        </p:nvPicPr>
        <p:blipFill>
          <a:blip r:embed="rId6"/>
          <a:stretch>
            <a:fillRect/>
          </a:stretch>
        </p:blipFill>
        <p:spPr>
          <a:xfrm>
            <a:off x="3085086" y="3489898"/>
            <a:ext cx="5054871" cy="2682705"/>
          </a:xfrm>
          <a:prstGeom prst="rect">
            <a:avLst/>
          </a:prstGeom>
        </p:spPr>
      </p:pic>
      <p:pic>
        <p:nvPicPr>
          <p:cNvPr id="5" name="Picture 4">
            <a:extLst>
              <a:ext uri="{FF2B5EF4-FFF2-40B4-BE49-F238E27FC236}">
                <a16:creationId xmlns:a16="http://schemas.microsoft.com/office/drawing/2014/main" id="{E1D010BC-FF3E-4A4E-A22C-D0951E286FE5}"/>
              </a:ext>
            </a:extLst>
          </p:cNvPr>
          <p:cNvPicPr>
            <a:picLocks noChangeAspect="1"/>
          </p:cNvPicPr>
          <p:nvPr/>
        </p:nvPicPr>
        <p:blipFill>
          <a:blip r:embed="rId7"/>
          <a:stretch>
            <a:fillRect/>
          </a:stretch>
        </p:blipFill>
        <p:spPr>
          <a:xfrm>
            <a:off x="8142642" y="3489898"/>
            <a:ext cx="654762" cy="2682706"/>
          </a:xfrm>
          <a:prstGeom prst="rect">
            <a:avLst/>
          </a:prstGeom>
        </p:spPr>
      </p:pic>
      <p:sp>
        <p:nvSpPr>
          <p:cNvPr id="7" name="Google Shape;354;p40">
            <a:extLst>
              <a:ext uri="{FF2B5EF4-FFF2-40B4-BE49-F238E27FC236}">
                <a16:creationId xmlns:a16="http://schemas.microsoft.com/office/drawing/2014/main" id="{6FCC9AF8-9C57-DC45-BDE2-36669828E0A0}"/>
              </a:ext>
            </a:extLst>
          </p:cNvPr>
          <p:cNvSpPr txBox="1">
            <a:spLocks/>
          </p:cNvSpPr>
          <p:nvPr/>
        </p:nvSpPr>
        <p:spPr>
          <a:xfrm>
            <a:off x="481994" y="3489897"/>
            <a:ext cx="2060273" cy="268270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Here, moves of black and white are shown with payoffs for this game</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8"/>
              </a:rPr>
              <a:t>Source</a:t>
            </a:r>
            <a:r>
              <a:rPr lang="en-AU" sz="2000" dirty="0">
                <a:sym typeface="Arial"/>
              </a:rPr>
              <a:t>)</a:t>
            </a:r>
          </a:p>
        </p:txBody>
      </p:sp>
      <p:pic>
        <p:nvPicPr>
          <p:cNvPr id="6" name="Audio 5">
            <a:hlinkClick r:id="" action="ppaction://media"/>
            <a:extLst>
              <a:ext uri="{FF2B5EF4-FFF2-40B4-BE49-F238E27FC236}">
                <a16:creationId xmlns:a16="http://schemas.microsoft.com/office/drawing/2014/main" id="{260FCA36-8DF4-654F-8597-91829CE30B3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162287879"/>
      </p:ext>
    </p:extLst>
  </p:cSld>
  <p:clrMapOvr>
    <a:masterClrMapping/>
  </p:clrMapOvr>
  <mc:AlternateContent xmlns:mc="http://schemas.openxmlformats.org/markup-compatibility/2006">
    <mc:Choice xmlns:p14="http://schemas.microsoft.com/office/powerpoint/2010/main" Requires="p14">
      <p:transition spd="slow" p14:dur="2000" advTm="194719"/>
    </mc:Choice>
    <mc:Fallback>
      <p:transition spd="slow" advTm="194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t>AT1B/AT2AB Check in</a:t>
            </a:r>
          </a:p>
          <a:p>
            <a:pPr lvl="2"/>
            <a:r>
              <a:rPr lang="en-AU" dirty="0"/>
              <a:t>Reinforcement Learning </a:t>
            </a:r>
          </a:p>
          <a:p>
            <a:pPr lvl="3"/>
            <a:r>
              <a:rPr lang="en-AU" dirty="0"/>
              <a:t>Some maths &amp; explanations</a:t>
            </a:r>
          </a:p>
          <a:p>
            <a:pPr lvl="3"/>
            <a:r>
              <a:rPr lang="en-AU" dirty="0"/>
              <a:t>Some fun examples</a:t>
            </a:r>
          </a:p>
          <a:p>
            <a:pPr lvl="2"/>
            <a:r>
              <a:rPr lang="en-AU" dirty="0"/>
              <a:t>GANs</a:t>
            </a:r>
          </a:p>
          <a:p>
            <a:pPr lvl="3"/>
            <a:r>
              <a:rPr lang="en-AU" dirty="0"/>
              <a:t>Some maths &amp; explanations</a:t>
            </a:r>
          </a:p>
          <a:p>
            <a:pPr lvl="3"/>
            <a:r>
              <a:rPr lang="en-AU" dirty="0"/>
              <a:t>Some fun examples</a:t>
            </a:r>
          </a:p>
          <a:p>
            <a:pPr lvl="1"/>
            <a:r>
              <a:rPr lang="en-AU" dirty="0"/>
              <a:t>Lab/Lecture:</a:t>
            </a:r>
          </a:p>
          <a:p>
            <a:pPr lvl="2"/>
            <a:r>
              <a:rPr lang="en-AU" dirty="0"/>
              <a:t>GAN/DRL Workshop: Ian Hansel, Director Verge Labs. </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5" name="Audio 4">
            <a:hlinkClick r:id="" action="ppaction://media"/>
            <a:extLst>
              <a:ext uri="{FF2B5EF4-FFF2-40B4-BE49-F238E27FC236}">
                <a16:creationId xmlns:a16="http://schemas.microsoft.com/office/drawing/2014/main" id="{C22D176A-8986-6741-B81C-BB7C3486AD8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185462320"/>
      </p:ext>
    </p:extLst>
  </p:cSld>
  <p:clrMapOvr>
    <a:masterClrMapping/>
  </p:clrMapOvr>
  <mc:AlternateContent xmlns:mc="http://schemas.openxmlformats.org/markup-compatibility/2006" xmlns:p14="http://schemas.microsoft.com/office/powerpoint/2010/main">
    <mc:Choice Requires="p14">
      <p:transition spd="slow" p14:dur="2000" advTm="193836"/>
    </mc:Choice>
    <mc:Fallback xmlns="">
      <p:transition spd="slow" advTm="193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Formalising the game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13531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Formally, a GAN setup utilises this dual-training formula:</a:t>
            </a:r>
            <a:br>
              <a:rPr lang="en-AU" sz="2000" dirty="0">
                <a:sym typeface="Arial"/>
              </a:rPr>
            </a:br>
            <a:br>
              <a:rPr lang="en-AU" sz="2000" dirty="0">
                <a:sym typeface="Arial"/>
              </a:rPr>
            </a:br>
            <a:endParaRPr lang="en-AU" sz="2000" dirty="0">
              <a:sym typeface="Arial"/>
            </a:endParaRPr>
          </a:p>
        </p:txBody>
      </p:sp>
      <p:pic>
        <p:nvPicPr>
          <p:cNvPr id="9" name="Picture 8">
            <a:extLst>
              <a:ext uri="{FF2B5EF4-FFF2-40B4-BE49-F238E27FC236}">
                <a16:creationId xmlns:a16="http://schemas.microsoft.com/office/drawing/2014/main" id="{9CB4C817-9C79-D44C-9BE4-3404FC0C11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993" y="1548122"/>
            <a:ext cx="8181073" cy="816015"/>
          </a:xfrm>
          <a:prstGeom prst="rect">
            <a:avLst/>
          </a:prstGeom>
        </p:spPr>
      </p:pic>
      <mc:AlternateContent xmlns:mc="http://schemas.openxmlformats.org/markup-compatibility/2006" xmlns:a14="http://schemas.microsoft.com/office/drawing/2010/main">
        <mc:Choice Requires="a14">
          <p:sp>
            <p:nvSpPr>
              <p:cNvPr id="10" name="Google Shape;354;p40">
                <a:extLst>
                  <a:ext uri="{FF2B5EF4-FFF2-40B4-BE49-F238E27FC236}">
                    <a16:creationId xmlns:a16="http://schemas.microsoft.com/office/drawing/2014/main" id="{86FA7194-BC5F-B241-B2F0-456933303E9A}"/>
                  </a:ext>
                </a:extLst>
              </p:cNvPr>
              <p:cNvSpPr txBox="1">
                <a:spLocks/>
              </p:cNvSpPr>
              <p:nvPr/>
            </p:nvSpPr>
            <p:spPr>
              <a:xfrm>
                <a:off x="482901" y="2496204"/>
                <a:ext cx="8010197"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 is a neural network of the generator that takes a sample (</a:t>
                </a:r>
                <a14:m>
                  <m:oMath xmlns:m="http://schemas.openxmlformats.org/officeDocument/2006/math">
                    <m:r>
                      <a:rPr lang="en-AU" sz="2000" i="1">
                        <a:latin typeface="Cambria Math" panose="02040503050406030204" pitchFamily="18" charset="0"/>
                        <a:sym typeface="Arial"/>
                      </a:rPr>
                      <m:t>𝑧</m:t>
                    </m:r>
                  </m:oMath>
                </a14:m>
                <a:r>
                  <a:rPr lang="en-AU" sz="2000" dirty="0">
                    <a:sym typeface="Arial"/>
                  </a:rPr>
                  <a:t>) from some probability distribution (noise) </a:t>
                </a:r>
                <a14:m>
                  <m:oMath xmlns:m="http://schemas.openxmlformats.org/officeDocument/2006/math">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𝑝</m:t>
                        </m:r>
                      </m:e>
                      <m:sub>
                        <m:r>
                          <a:rPr lang="en-AU" sz="2000" i="1">
                            <a:latin typeface="Cambria Math" panose="02040503050406030204" pitchFamily="18" charset="0"/>
                            <a:sym typeface="Arial"/>
                          </a:rPr>
                          <m:t>𝑧</m:t>
                        </m:r>
                      </m:sub>
                    </m:sSub>
                    <m:r>
                      <a:rPr lang="en-AU" sz="2000" i="1">
                        <a:latin typeface="Cambria Math" panose="02040503050406030204" pitchFamily="18" charset="0"/>
                        <a:sym typeface="Arial"/>
                      </a:rPr>
                      <m:t>(</m:t>
                    </m:r>
                    <m:r>
                      <a:rPr lang="en-AU" sz="2000" i="1">
                        <a:latin typeface="Cambria Math" panose="02040503050406030204" pitchFamily="18" charset="0"/>
                        <a:sym typeface="Arial"/>
                      </a:rPr>
                      <m:t>𝑧</m:t>
                    </m:r>
                    <m:r>
                      <a:rPr lang="en-AU" sz="2000" i="1">
                        <a:latin typeface="Cambria Math" panose="02040503050406030204" pitchFamily="18" charset="0"/>
                        <a:sym typeface="Arial"/>
                      </a:rPr>
                      <m:t>)</m:t>
                    </m:r>
                  </m:oMath>
                </a14:m>
                <a:r>
                  <a:rPr lang="en-AU" sz="2000" dirty="0">
                    <a:sym typeface="Arial"/>
                  </a:rPr>
                  <a:t> and learns </a:t>
                </a:r>
                <a14:m>
                  <m:oMath xmlns:m="http://schemas.openxmlformats.org/officeDocument/2006/math">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𝑝</m:t>
                        </m:r>
                      </m:e>
                      <m:sub>
                        <m:r>
                          <a:rPr lang="en-AU" sz="2000" b="0" i="1" smtClean="0">
                            <a:latin typeface="Cambria Math" panose="02040503050406030204" pitchFamily="18" charset="0"/>
                            <a:sym typeface="Arial"/>
                          </a:rPr>
                          <m:t>𝑔</m:t>
                        </m:r>
                      </m:sub>
                    </m:sSub>
                    <m:d>
                      <m:dPr>
                        <m:ctrlPr>
                          <a:rPr lang="en-AU" sz="2000" i="1">
                            <a:latin typeface="Cambria Math" panose="02040503050406030204" pitchFamily="18" charset="0"/>
                            <a:sym typeface="Arial"/>
                          </a:rPr>
                        </m:ctrlPr>
                      </m:dPr>
                      <m:e>
                        <m:r>
                          <a:rPr lang="en-AU" sz="2000" b="0" i="1" smtClean="0">
                            <a:latin typeface="Cambria Math" panose="02040503050406030204" pitchFamily="18" charset="0"/>
                            <a:sym typeface="Arial"/>
                          </a:rPr>
                          <m:t>𝑥</m:t>
                        </m:r>
                      </m:e>
                    </m:d>
                  </m:oMath>
                </a14:m>
                <a:endParaRPr lang="en-AU" sz="2000" dirty="0">
                  <a:sym typeface="Arial"/>
                </a:endParaRPr>
              </a:p>
            </p:txBody>
          </p:sp>
        </mc:Choice>
        <mc:Fallback xmlns="">
          <p:sp>
            <p:nvSpPr>
              <p:cNvPr id="10" name="Google Shape;354;p40">
                <a:extLst>
                  <a:ext uri="{FF2B5EF4-FFF2-40B4-BE49-F238E27FC236}">
                    <a16:creationId xmlns:a16="http://schemas.microsoft.com/office/drawing/2014/main" id="{86FA7194-BC5F-B241-B2F0-456933303E9A}"/>
                  </a:ext>
                </a:extLst>
              </p:cNvPr>
              <p:cNvSpPr txBox="1">
                <a:spLocks noRot="1" noChangeAspect="1" noMove="1" noResize="1" noEditPoints="1" noAdjustHandles="1" noChangeArrowheads="1" noChangeShapeType="1" noTextEdit="1"/>
              </p:cNvSpPr>
              <p:nvPr/>
            </p:nvSpPr>
            <p:spPr>
              <a:xfrm>
                <a:off x="482901" y="2496204"/>
                <a:ext cx="8010197" cy="561488"/>
              </a:xfrm>
              <a:prstGeom prst="rect">
                <a:avLst/>
              </a:prstGeom>
              <a:blipFill>
                <a:blip r:embed="rId7"/>
                <a:stretch>
                  <a:fillRect l="-1582" t="-6667" b="-55556"/>
                </a:stretch>
              </a:blipFill>
              <a:ln>
                <a:noFill/>
              </a:ln>
            </p:spPr>
            <p:txBody>
              <a:bodyPr/>
              <a:lstStyle/>
              <a:p>
                <a:r>
                  <a:rPr lang="en-US">
                    <a:noFill/>
                  </a:rPr>
                  <a:t> </a:t>
                </a:r>
              </a:p>
            </p:txBody>
          </p:sp>
        </mc:Fallback>
      </mc:AlternateContent>
      <p:pic>
        <p:nvPicPr>
          <p:cNvPr id="13" name="Picture 12">
            <a:extLst>
              <a:ext uri="{FF2B5EF4-FFF2-40B4-BE49-F238E27FC236}">
                <a16:creationId xmlns:a16="http://schemas.microsoft.com/office/drawing/2014/main" id="{03AD6622-CBA5-3A45-9B19-8E7205262AAA}"/>
              </a:ext>
            </a:extLst>
          </p:cNvPr>
          <p:cNvPicPr>
            <a:picLocks noChangeAspect="1"/>
          </p:cNvPicPr>
          <p:nvPr/>
        </p:nvPicPr>
        <p:blipFill>
          <a:blip r:embed="rId8"/>
          <a:stretch>
            <a:fillRect/>
          </a:stretch>
        </p:blipFill>
        <p:spPr>
          <a:xfrm>
            <a:off x="4782207" y="3605096"/>
            <a:ext cx="4361793" cy="2001177"/>
          </a:xfrm>
          <a:prstGeom prst="rect">
            <a:avLst/>
          </a:prstGeom>
        </p:spPr>
      </p:pic>
      <mc:AlternateContent xmlns:mc="http://schemas.openxmlformats.org/markup-compatibility/2006" xmlns:a14="http://schemas.microsoft.com/office/drawing/2010/main">
        <mc:Choice Requires="a14">
          <p:sp>
            <p:nvSpPr>
              <p:cNvPr id="14" name="Google Shape;354;p40">
                <a:extLst>
                  <a:ext uri="{FF2B5EF4-FFF2-40B4-BE49-F238E27FC236}">
                    <a16:creationId xmlns:a16="http://schemas.microsoft.com/office/drawing/2014/main" id="{CCC3F602-A27C-6049-AEFD-373914C500B8}"/>
                  </a:ext>
                </a:extLst>
              </p:cNvPr>
              <p:cNvSpPr txBox="1">
                <a:spLocks/>
              </p:cNvSpPr>
              <p:nvPr/>
            </p:nvSpPr>
            <p:spPr>
              <a:xfrm>
                <a:off x="482901" y="3605096"/>
                <a:ext cx="416267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D is the discriminator NN, that takes </a:t>
                </a:r>
                <a14:m>
                  <m:oMath xmlns:m="http://schemas.openxmlformats.org/officeDocument/2006/math">
                    <m:r>
                      <a:rPr lang="en-AU" sz="2000" i="1" dirty="0">
                        <a:latin typeface="Cambria Math" panose="02040503050406030204" pitchFamily="18" charset="0"/>
                        <a:sym typeface="Arial"/>
                      </a:rPr>
                      <m:t>𝑥</m:t>
                    </m:r>
                    <m:r>
                      <a:rPr lang="en-AU" sz="2000" i="1" dirty="0">
                        <a:latin typeface="Cambria Math" panose="02040503050406030204" pitchFamily="18" charset="0"/>
                        <a:sym typeface="Arial"/>
                      </a:rPr>
                      <m:t> </m:t>
                    </m:r>
                  </m:oMath>
                </a14:m>
                <a:r>
                  <a:rPr lang="en-AU" sz="2000" dirty="0">
                    <a:sym typeface="Arial"/>
                  </a:rPr>
                  <a:t>which has some real probability distribution </a:t>
                </a:r>
                <a14:m>
                  <m:oMath xmlns:m="http://schemas.openxmlformats.org/officeDocument/2006/math">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𝑝</m:t>
                        </m:r>
                      </m:e>
                      <m:sub>
                        <m:r>
                          <a:rPr lang="en-AU" sz="2000" b="0" i="1" smtClean="0">
                            <a:latin typeface="Cambria Math" panose="02040503050406030204" pitchFamily="18" charset="0"/>
                            <a:sym typeface="Arial"/>
                          </a:rPr>
                          <m:t>𝑑𝑎𝑡𝑎</m:t>
                        </m:r>
                      </m:sub>
                    </m:sSub>
                    <m:r>
                      <a:rPr lang="en-AU" sz="2000" i="1">
                        <a:latin typeface="Cambria Math" panose="02040503050406030204" pitchFamily="18" charset="0"/>
                        <a:sym typeface="Arial"/>
                      </a:rPr>
                      <m:t>(</m:t>
                    </m:r>
                    <m:r>
                      <a:rPr lang="en-AU" sz="2000" b="0" i="1" smtClean="0">
                        <a:latin typeface="Cambria Math" panose="02040503050406030204" pitchFamily="18" charset="0"/>
                        <a:sym typeface="Arial"/>
                      </a:rPr>
                      <m:t>𝑥</m:t>
                    </m:r>
                    <m:r>
                      <a:rPr lang="en-AU" sz="2000" i="1">
                        <a:latin typeface="Cambria Math" panose="02040503050406030204" pitchFamily="18" charset="0"/>
                        <a:sym typeface="Arial"/>
                      </a:rPr>
                      <m:t>)</m:t>
                    </m:r>
                  </m:oMath>
                </a14:m>
                <a:endParaRPr lang="en-AU" sz="2000" dirty="0">
                  <a:sym typeface="Arial"/>
                </a:endParaRPr>
              </a:p>
            </p:txBody>
          </p:sp>
        </mc:Choice>
        <mc:Fallback xmlns="">
          <p:sp>
            <p:nvSpPr>
              <p:cNvPr id="14" name="Google Shape;354;p40">
                <a:extLst>
                  <a:ext uri="{FF2B5EF4-FFF2-40B4-BE49-F238E27FC236}">
                    <a16:creationId xmlns:a16="http://schemas.microsoft.com/office/drawing/2014/main" id="{CCC3F602-A27C-6049-AEFD-373914C500B8}"/>
                  </a:ext>
                </a:extLst>
              </p:cNvPr>
              <p:cNvSpPr txBox="1">
                <a:spLocks noRot="1" noChangeAspect="1" noMove="1" noResize="1" noEditPoints="1" noAdjustHandles="1" noChangeArrowheads="1" noChangeShapeType="1" noTextEdit="1"/>
              </p:cNvSpPr>
              <p:nvPr/>
            </p:nvSpPr>
            <p:spPr>
              <a:xfrm>
                <a:off x="482901" y="3605096"/>
                <a:ext cx="4162671" cy="561488"/>
              </a:xfrm>
              <a:prstGeom prst="rect">
                <a:avLst/>
              </a:prstGeom>
              <a:blipFill>
                <a:blip r:embed="rId9"/>
                <a:stretch>
                  <a:fillRect l="-3040" t="-6667" r="-1216" b="-120000"/>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9E3DCED9-1D3A-424C-A75C-C308640F9F12}"/>
              </a:ext>
            </a:extLst>
          </p:cNvPr>
          <p:cNvSpPr txBox="1"/>
          <p:nvPr/>
        </p:nvSpPr>
        <p:spPr>
          <a:xfrm>
            <a:off x="6698974" y="5923722"/>
            <a:ext cx="824072" cy="369332"/>
          </a:xfrm>
          <a:prstGeom prst="rect">
            <a:avLst/>
          </a:prstGeom>
          <a:noFill/>
        </p:spPr>
        <p:txBody>
          <a:bodyPr wrap="none" rtlCol="0">
            <a:spAutoFit/>
          </a:bodyPr>
          <a:lstStyle/>
          <a:p>
            <a:r>
              <a:rPr lang="en-US" dirty="0">
                <a:hlinkClick r:id="rId10"/>
              </a:rPr>
              <a:t>Source</a:t>
            </a:r>
            <a:endParaRPr lang="en-US" dirty="0"/>
          </a:p>
        </p:txBody>
      </p:sp>
      <p:pic>
        <p:nvPicPr>
          <p:cNvPr id="5" name="Audio 4">
            <a:hlinkClick r:id="" action="ppaction://media"/>
            <a:extLst>
              <a:ext uri="{FF2B5EF4-FFF2-40B4-BE49-F238E27FC236}">
                <a16:creationId xmlns:a16="http://schemas.microsoft.com/office/drawing/2014/main" id="{35A5CEBA-FA15-4F4E-8A6F-58CE94DE1ACC}"/>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710804967"/>
      </p:ext>
    </p:extLst>
  </p:cSld>
  <p:clrMapOvr>
    <a:masterClrMapping/>
  </p:clrMapOvr>
  <mc:AlternateContent xmlns:mc="http://schemas.openxmlformats.org/markup-compatibility/2006">
    <mc:Choice xmlns:p14="http://schemas.microsoft.com/office/powerpoint/2010/main" Requires="p14">
      <p:transition spd="slow" p14:dur="2000" advTm="40207"/>
    </mc:Choice>
    <mc:Fallback>
      <p:transition spd="slow" advTm="40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A note on probability distributions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135311"/>
            <a:ext cx="8180011" cy="256433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There are formal mathematical ways to quantise how different two distributions are from each other.</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KL divergence </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Jensen-Shannon Divergence</a:t>
            </a:r>
            <a:br>
              <a:rPr lang="en-AU" sz="2000" dirty="0">
                <a:sym typeface="Arial"/>
              </a:rPr>
            </a:br>
            <a:br>
              <a:rPr lang="en-AU" sz="2000" dirty="0">
                <a:sym typeface="Arial"/>
              </a:rPr>
            </a:br>
            <a:endParaRPr lang="en-AU" sz="2000" dirty="0">
              <a:sym typeface="Arial"/>
            </a:endParaRPr>
          </a:p>
        </p:txBody>
      </p:sp>
      <p:pic>
        <p:nvPicPr>
          <p:cNvPr id="5" name="Picture 4">
            <a:extLst>
              <a:ext uri="{FF2B5EF4-FFF2-40B4-BE49-F238E27FC236}">
                <a16:creationId xmlns:a16="http://schemas.microsoft.com/office/drawing/2014/main" id="{36C9F154-C38E-BC4F-8BC4-78FF272C0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2942" y="3439510"/>
            <a:ext cx="4069063" cy="2395264"/>
          </a:xfrm>
          <a:prstGeom prst="rect">
            <a:avLst/>
          </a:prstGeom>
        </p:spPr>
      </p:pic>
      <p:sp>
        <p:nvSpPr>
          <p:cNvPr id="6" name="TextBox 5">
            <a:extLst>
              <a:ext uri="{FF2B5EF4-FFF2-40B4-BE49-F238E27FC236}">
                <a16:creationId xmlns:a16="http://schemas.microsoft.com/office/drawing/2014/main" id="{1F6D92BB-13C8-6A4F-8FBE-AFFD696EAFF4}"/>
              </a:ext>
            </a:extLst>
          </p:cNvPr>
          <p:cNvSpPr txBox="1"/>
          <p:nvPr/>
        </p:nvSpPr>
        <p:spPr>
          <a:xfrm>
            <a:off x="6348248" y="2883867"/>
            <a:ext cx="824072" cy="369332"/>
          </a:xfrm>
          <a:prstGeom prst="rect">
            <a:avLst/>
          </a:prstGeom>
          <a:noFill/>
        </p:spPr>
        <p:txBody>
          <a:bodyPr wrap="none" rtlCol="0">
            <a:spAutoFit/>
          </a:bodyPr>
          <a:lstStyle/>
          <a:p>
            <a:r>
              <a:rPr lang="en-US" dirty="0">
                <a:hlinkClick r:id="rId7"/>
              </a:rPr>
              <a:t>Source</a:t>
            </a:r>
            <a:endParaRPr lang="en-US" dirty="0"/>
          </a:p>
        </p:txBody>
      </p:sp>
      <p:pic>
        <p:nvPicPr>
          <p:cNvPr id="3" name="Audio 2">
            <a:hlinkClick r:id="" action="ppaction://media"/>
            <a:extLst>
              <a:ext uri="{FF2B5EF4-FFF2-40B4-BE49-F238E27FC236}">
                <a16:creationId xmlns:a16="http://schemas.microsoft.com/office/drawing/2014/main" id="{69C79F4C-BE66-DA4B-9F5F-ECFB26C841C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043383138"/>
      </p:ext>
    </p:extLst>
  </p:cSld>
  <p:clrMapOvr>
    <a:masterClrMapping/>
  </p:clrMapOvr>
  <mc:AlternateContent xmlns:mc="http://schemas.openxmlformats.org/markup-compatibility/2006">
    <mc:Choice xmlns:p14="http://schemas.microsoft.com/office/powerpoint/2010/main" Requires="p14">
      <p:transition spd="slow" p14:dur="2000" advTm="33188"/>
    </mc:Choice>
    <mc:Fallback>
      <p:transition spd="slow" advTm="33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3"/>
                </p:tgtEl>
              </p:cMediaNode>
            </p:audio>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Formalising the game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13531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Formally, a GAN setup utilises this dual-training formula:</a:t>
            </a:r>
            <a:br>
              <a:rPr lang="en-AU" sz="2000" dirty="0">
                <a:sym typeface="Arial"/>
              </a:rPr>
            </a:br>
            <a:br>
              <a:rPr lang="en-AU" sz="2000" dirty="0">
                <a:sym typeface="Arial"/>
              </a:rPr>
            </a:br>
            <a:endParaRPr lang="en-AU" sz="2000" dirty="0">
              <a:sym typeface="Arial"/>
            </a:endParaRPr>
          </a:p>
        </p:txBody>
      </p:sp>
      <p:pic>
        <p:nvPicPr>
          <p:cNvPr id="9" name="Picture 8">
            <a:extLst>
              <a:ext uri="{FF2B5EF4-FFF2-40B4-BE49-F238E27FC236}">
                <a16:creationId xmlns:a16="http://schemas.microsoft.com/office/drawing/2014/main" id="{9CB4C817-9C79-D44C-9BE4-3404FC0C11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993" y="1548122"/>
            <a:ext cx="8181073" cy="816015"/>
          </a:xfrm>
          <a:prstGeom prst="rect">
            <a:avLst/>
          </a:prstGeom>
        </p:spPr>
      </p:pic>
      <mc:AlternateContent xmlns:mc="http://schemas.openxmlformats.org/markup-compatibility/2006" xmlns:a14="http://schemas.microsoft.com/office/drawing/2010/main">
        <mc:Choice Requires="a14">
          <p:sp>
            <p:nvSpPr>
              <p:cNvPr id="12" name="Google Shape;354;p40">
                <a:extLst>
                  <a:ext uri="{FF2B5EF4-FFF2-40B4-BE49-F238E27FC236}">
                    <a16:creationId xmlns:a16="http://schemas.microsoft.com/office/drawing/2014/main" id="{00417BF2-EA30-6E48-8A3A-CF57D087F42A}"/>
                  </a:ext>
                </a:extLst>
              </p:cNvPr>
              <p:cNvSpPr txBox="1">
                <a:spLocks/>
              </p:cNvSpPr>
              <p:nvPr/>
            </p:nvSpPr>
            <p:spPr>
              <a:xfrm>
                <a:off x="481993" y="2544325"/>
                <a:ext cx="8348009"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a:t>
                </a:r>
                <a:r>
                  <a:rPr lang="en-AU" sz="2000" b="1" dirty="0">
                    <a:solidFill>
                      <a:srgbClr val="FF0000"/>
                    </a:solidFill>
                    <a:sym typeface="Arial"/>
                  </a:rPr>
                  <a:t>Discriminator</a:t>
                </a:r>
                <a:r>
                  <a:rPr lang="en-AU" sz="2000" dirty="0">
                    <a:sym typeface="Arial"/>
                  </a:rPr>
                  <a:t> outputs </a:t>
                </a:r>
                <a14:m>
                  <m:oMath xmlns:m="http://schemas.openxmlformats.org/officeDocument/2006/math">
                    <m:r>
                      <m:rPr>
                        <m:sty m:val="p"/>
                      </m:rPr>
                      <a:rPr lang="en-AU" sz="2000" b="0" i="0" smtClean="0">
                        <a:latin typeface="Cambria Math" panose="02040503050406030204" pitchFamily="18" charset="0"/>
                        <a:sym typeface="Arial"/>
                      </a:rPr>
                      <m:t>D</m:t>
                    </m:r>
                    <m:r>
                      <a:rPr lang="en-AU" sz="2000" i="1">
                        <a:latin typeface="Cambria Math" panose="02040503050406030204" pitchFamily="18" charset="0"/>
                        <a:sym typeface="Arial"/>
                      </a:rPr>
                      <m:t>(</m:t>
                    </m:r>
                    <m:r>
                      <a:rPr lang="en-AU" sz="2000" b="0" i="1" smtClean="0">
                        <a:latin typeface="Cambria Math" panose="02040503050406030204" pitchFamily="18" charset="0"/>
                        <a:sym typeface="Arial"/>
                      </a:rPr>
                      <m:t>𝑥</m:t>
                    </m:r>
                    <m:r>
                      <a:rPr lang="en-AU" sz="2000" b="0" i="1" smtClean="0">
                        <a:latin typeface="Cambria Math" panose="02040503050406030204" pitchFamily="18" charset="0"/>
                        <a:sym typeface="Arial"/>
                      </a:rPr>
                      <m:t>)</m:t>
                    </m:r>
                  </m:oMath>
                </a14:m>
                <a:r>
                  <a:rPr lang="en-AU" sz="2000" dirty="0">
                    <a:sym typeface="Arial"/>
                  </a:rPr>
                  <a:t>, the probability that wants to maximise such that </a:t>
                </a:r>
                <a14:m>
                  <m:oMath xmlns:m="http://schemas.openxmlformats.org/officeDocument/2006/math">
                    <m:r>
                      <a:rPr lang="en-AU" sz="2000" i="1" dirty="0">
                        <a:latin typeface="Cambria Math" panose="02040503050406030204" pitchFamily="18" charset="0"/>
                        <a:sym typeface="Arial"/>
                      </a:rPr>
                      <m:t>𝐷</m:t>
                    </m:r>
                    <m:d>
                      <m:dPr>
                        <m:ctrlPr>
                          <a:rPr lang="en-AU" sz="2000" i="1" dirty="0">
                            <a:latin typeface="Cambria Math" panose="02040503050406030204" pitchFamily="18" charset="0"/>
                            <a:sym typeface="Arial"/>
                          </a:rPr>
                        </m:ctrlPr>
                      </m:dPr>
                      <m:e>
                        <m:r>
                          <a:rPr lang="en-AU" sz="2000" i="1" dirty="0">
                            <a:latin typeface="Cambria Math" panose="02040503050406030204" pitchFamily="18" charset="0"/>
                            <a:sym typeface="Arial"/>
                          </a:rPr>
                          <m:t>𝑥</m:t>
                        </m:r>
                      </m:e>
                    </m:d>
                  </m:oMath>
                </a14:m>
                <a:r>
                  <a:rPr lang="en-AU" sz="2000" dirty="0">
                    <a:sym typeface="Arial"/>
                  </a:rPr>
                  <a:t> is close to 1 and </a:t>
                </a:r>
                <a14:m>
                  <m:oMath xmlns:m="http://schemas.openxmlformats.org/officeDocument/2006/math">
                    <m:r>
                      <a:rPr lang="en-AU" sz="2000" i="1" dirty="0">
                        <a:latin typeface="Cambria Math" panose="02040503050406030204" pitchFamily="18" charset="0"/>
                        <a:sym typeface="Arial"/>
                      </a:rPr>
                      <m:t>𝐷</m:t>
                    </m:r>
                    <m:d>
                      <m:dPr>
                        <m:ctrlPr>
                          <a:rPr lang="en-AU" sz="2000" i="1" dirty="0">
                            <a:latin typeface="Cambria Math" panose="02040503050406030204" pitchFamily="18" charset="0"/>
                            <a:sym typeface="Arial"/>
                          </a:rPr>
                        </m:ctrlPr>
                      </m:dPr>
                      <m:e>
                        <m:r>
                          <a:rPr lang="en-AU" sz="2000" b="0" i="1" dirty="0" smtClean="0">
                            <a:latin typeface="Cambria Math" panose="02040503050406030204" pitchFamily="18" charset="0"/>
                            <a:sym typeface="Arial"/>
                          </a:rPr>
                          <m:t>𝐺</m:t>
                        </m:r>
                        <m:r>
                          <a:rPr lang="en-AU" sz="2000" b="0" i="1" dirty="0" smtClean="0">
                            <a:latin typeface="Cambria Math" panose="02040503050406030204" pitchFamily="18" charset="0"/>
                            <a:sym typeface="Arial"/>
                          </a:rPr>
                          <m:t>(</m:t>
                        </m:r>
                        <m:r>
                          <a:rPr lang="en-AU" sz="2000" b="0" i="1" dirty="0" smtClean="0">
                            <a:latin typeface="Cambria Math" panose="02040503050406030204" pitchFamily="18" charset="0"/>
                            <a:sym typeface="Arial"/>
                          </a:rPr>
                          <m:t>𝑧</m:t>
                        </m:r>
                        <m:r>
                          <a:rPr lang="en-AU" sz="2000" b="0" i="1" dirty="0" smtClean="0">
                            <a:latin typeface="Cambria Math" panose="02040503050406030204" pitchFamily="18" charset="0"/>
                            <a:sym typeface="Arial"/>
                          </a:rPr>
                          <m:t>)</m:t>
                        </m:r>
                      </m:e>
                    </m:d>
                  </m:oMath>
                </a14:m>
                <a:r>
                  <a:rPr lang="en-AU" sz="2000" dirty="0">
                    <a:sym typeface="Arial"/>
                  </a:rPr>
                  <a:t> is close to zero</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a:t>
                </a:r>
                <a:r>
                  <a:rPr lang="en-AU" sz="2000" b="1" dirty="0">
                    <a:solidFill>
                      <a:srgbClr val="00B050"/>
                    </a:solidFill>
                    <a:sym typeface="Arial"/>
                  </a:rPr>
                  <a:t>Generator</a:t>
                </a:r>
                <a:r>
                  <a:rPr lang="en-AU" sz="2000" dirty="0">
                    <a:solidFill>
                      <a:srgbClr val="00B050"/>
                    </a:solidFill>
                    <a:sym typeface="Arial"/>
                  </a:rPr>
                  <a:t> </a:t>
                </a:r>
                <a:r>
                  <a:rPr lang="en-AU" sz="2000" dirty="0">
                    <a:sym typeface="Arial"/>
                  </a:rPr>
                  <a:t>wants to </a:t>
                </a:r>
                <a14:m>
                  <m:oMath xmlns:m="http://schemas.openxmlformats.org/officeDocument/2006/math">
                    <m:r>
                      <a:rPr lang="en-AU" sz="2000" i="1" dirty="0">
                        <a:latin typeface="Cambria Math" panose="02040503050406030204" pitchFamily="18" charset="0"/>
                        <a:sym typeface="Arial"/>
                      </a:rPr>
                      <m:t>𝐷</m:t>
                    </m:r>
                    <m:d>
                      <m:dPr>
                        <m:ctrlPr>
                          <a:rPr lang="en-AU" sz="2000" i="1" dirty="0">
                            <a:latin typeface="Cambria Math" panose="02040503050406030204" pitchFamily="18" charset="0"/>
                            <a:sym typeface="Arial"/>
                          </a:rPr>
                        </m:ctrlPr>
                      </m:dPr>
                      <m:e>
                        <m:r>
                          <a:rPr lang="en-AU" sz="2000" i="1" dirty="0">
                            <a:latin typeface="Cambria Math" panose="02040503050406030204" pitchFamily="18" charset="0"/>
                            <a:sym typeface="Arial"/>
                          </a:rPr>
                          <m:t>𝐺</m:t>
                        </m:r>
                        <m:r>
                          <a:rPr lang="en-AU" sz="2000" i="1" dirty="0">
                            <a:latin typeface="Cambria Math" panose="02040503050406030204" pitchFamily="18" charset="0"/>
                            <a:sym typeface="Arial"/>
                          </a:rPr>
                          <m:t>(</m:t>
                        </m:r>
                        <m:r>
                          <a:rPr lang="en-AU" sz="2000" i="1" dirty="0">
                            <a:latin typeface="Cambria Math" panose="02040503050406030204" pitchFamily="18" charset="0"/>
                            <a:sym typeface="Arial"/>
                          </a:rPr>
                          <m:t>𝑧</m:t>
                        </m:r>
                        <m:r>
                          <a:rPr lang="en-AU" sz="2000" i="1" dirty="0">
                            <a:latin typeface="Cambria Math" panose="02040503050406030204" pitchFamily="18" charset="0"/>
                            <a:sym typeface="Arial"/>
                          </a:rPr>
                          <m:t>)</m:t>
                        </m:r>
                      </m:e>
                    </m:d>
                  </m:oMath>
                </a14:m>
                <a:r>
                  <a:rPr lang="en-AU" sz="2000" dirty="0">
                    <a:sym typeface="Arial"/>
                  </a:rPr>
                  <a:t> to be close to 1</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So </a:t>
                </a:r>
                <a:r>
                  <a:rPr lang="en-AU" sz="2000" b="1" dirty="0">
                    <a:solidFill>
                      <a:srgbClr val="FF0000"/>
                    </a:solidFill>
                    <a:sym typeface="Arial"/>
                  </a:rPr>
                  <a:t>Discriminator </a:t>
                </a:r>
                <a:r>
                  <a:rPr lang="en-AU" sz="2000" dirty="0">
                    <a:sym typeface="Arial"/>
                  </a:rPr>
                  <a:t>wants to maximise V and </a:t>
                </a:r>
                <a:r>
                  <a:rPr lang="en-AU" sz="2000" b="1" dirty="0">
                    <a:solidFill>
                      <a:srgbClr val="00B050"/>
                    </a:solidFill>
                    <a:sym typeface="Arial"/>
                  </a:rPr>
                  <a:t>Generator </a:t>
                </a:r>
                <a:r>
                  <a:rPr lang="en-AU" sz="2000" dirty="0">
                    <a:sym typeface="Arial"/>
                  </a:rPr>
                  <a:t>wants to minimise it.</a:t>
                </a:r>
                <a:br>
                  <a:rPr lang="en-AU" sz="2000" dirty="0">
                    <a:sym typeface="Arial"/>
                  </a:rPr>
                </a:br>
                <a:br>
                  <a:rPr lang="en-AU" sz="2000" dirty="0">
                    <a:sym typeface="Arial"/>
                  </a:rPr>
                </a:br>
                <a:endParaRPr lang="en-AU" sz="2000" dirty="0">
                  <a:sym typeface="Arial"/>
                </a:endParaRPr>
              </a:p>
            </p:txBody>
          </p:sp>
        </mc:Choice>
        <mc:Fallback xmlns="">
          <p:sp>
            <p:nvSpPr>
              <p:cNvPr id="12" name="Google Shape;354;p40">
                <a:extLst>
                  <a:ext uri="{FF2B5EF4-FFF2-40B4-BE49-F238E27FC236}">
                    <a16:creationId xmlns:a16="http://schemas.microsoft.com/office/drawing/2014/main" id="{00417BF2-EA30-6E48-8A3A-CF57D087F42A}"/>
                  </a:ext>
                </a:extLst>
              </p:cNvPr>
              <p:cNvSpPr txBox="1">
                <a:spLocks noRot="1" noChangeAspect="1" noMove="1" noResize="1" noEditPoints="1" noAdjustHandles="1" noChangeArrowheads="1" noChangeShapeType="1" noTextEdit="1"/>
              </p:cNvSpPr>
              <p:nvPr/>
            </p:nvSpPr>
            <p:spPr>
              <a:xfrm>
                <a:off x="481993" y="2544325"/>
                <a:ext cx="8348009" cy="561488"/>
              </a:xfrm>
              <a:prstGeom prst="rect">
                <a:avLst/>
              </a:prstGeom>
              <a:blipFill>
                <a:blip r:embed="rId7"/>
                <a:stretch>
                  <a:fillRect l="-1520" t="-4348" r="-1064" b="-304348"/>
                </a:stretch>
              </a:blipFill>
              <a:ln>
                <a:noFill/>
              </a:ln>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180F2066-7980-754A-863D-EFC6415DE13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187657874"/>
      </p:ext>
    </p:extLst>
  </p:cSld>
  <p:clrMapOvr>
    <a:masterClrMapping/>
  </p:clrMapOvr>
  <mc:AlternateContent xmlns:mc="http://schemas.openxmlformats.org/markup-compatibility/2006">
    <mc:Choice xmlns:p14="http://schemas.microsoft.com/office/powerpoint/2010/main" Requires="p14">
      <p:transition spd="slow" p14:dur="2000" advTm="102166"/>
    </mc:Choice>
    <mc:Fallback>
      <p:transition spd="slow" advTm="102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Step-by-step</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282299" y="1302927"/>
                <a:ext cx="3869287" cy="368893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22222"/>
                  </a:lnSpc>
                  <a:spcAft>
                    <a:spcPts val="0"/>
                  </a:spcAft>
                  <a:buClr>
                    <a:schemeClr val="dk1"/>
                  </a:buClr>
                  <a:buSzPts val="1800"/>
                  <a:buFont typeface="+mj-lt"/>
                  <a:buAutoNum type="arabicPeriod"/>
                </a:pPr>
                <a:r>
                  <a:rPr lang="en-AU" sz="1600" dirty="0">
                    <a:sym typeface="Arial"/>
                  </a:rPr>
                  <a:t>The first player (Discriminator) moves, and is applied to a real image (try to get </a:t>
                </a:r>
                <a14:m>
                  <m:oMath xmlns:m="http://schemas.openxmlformats.org/officeDocument/2006/math">
                    <m:r>
                      <a:rPr lang="en-AU" sz="1600" b="0" i="1" smtClean="0">
                        <a:latin typeface="Cambria Math" panose="02040503050406030204" pitchFamily="18" charset="0"/>
                        <a:sym typeface="Arial"/>
                      </a:rPr>
                      <m:t>𝐷</m:t>
                    </m:r>
                    <m:r>
                      <a:rPr lang="en-AU" sz="1600" b="0" i="1" smtClean="0">
                        <a:latin typeface="Cambria Math" panose="02040503050406030204" pitchFamily="18" charset="0"/>
                        <a:sym typeface="Arial"/>
                      </a:rPr>
                      <m:t>(</m:t>
                    </m:r>
                    <m:r>
                      <a:rPr lang="en-AU" sz="1600" b="0" i="1" smtClean="0">
                        <a:latin typeface="Cambria Math" panose="02040503050406030204" pitchFamily="18" charset="0"/>
                        <a:sym typeface="Arial"/>
                      </a:rPr>
                      <m:t>𝑥</m:t>
                    </m:r>
                    <m:r>
                      <a:rPr lang="en-AU" sz="1600" b="0" i="1" smtClean="0">
                        <a:latin typeface="Cambria Math" panose="02040503050406030204" pitchFamily="18" charset="0"/>
                        <a:sym typeface="Arial"/>
                      </a:rPr>
                      <m:t>)</m:t>
                    </m:r>
                  </m:oMath>
                </a14:m>
                <a:r>
                  <a:rPr lang="en-AU" sz="1600" dirty="0">
                    <a:sym typeface="Arial"/>
                  </a:rPr>
                  <a:t> close to 1)</a:t>
                </a:r>
                <a:br>
                  <a:rPr lang="en-AU" sz="1600" dirty="0">
                    <a:sym typeface="Arial"/>
                  </a:rPr>
                </a:br>
                <a:endParaRPr lang="en-AU" sz="1600" dirty="0">
                  <a:sym typeface="Arial"/>
                </a:endParaRPr>
              </a:p>
              <a:p>
                <a:pPr marL="342900" indent="-342900">
                  <a:lnSpc>
                    <a:spcPct val="122222"/>
                  </a:lnSpc>
                  <a:spcAft>
                    <a:spcPts val="0"/>
                  </a:spcAft>
                  <a:buClr>
                    <a:schemeClr val="dk1"/>
                  </a:buClr>
                  <a:buSzPts val="1800"/>
                  <a:buFont typeface="+mj-lt"/>
                  <a:buAutoNum type="arabicPeriod"/>
                </a:pPr>
                <a:r>
                  <a:rPr lang="en-AU" sz="1600" dirty="0">
                    <a:sym typeface="Arial"/>
                  </a:rPr>
                  <a:t>Generator samples from prior distribution of randomness.</a:t>
                </a:r>
              </a:p>
              <a:p>
                <a:pPr marL="342900" indent="-342900">
                  <a:lnSpc>
                    <a:spcPct val="122222"/>
                  </a:lnSpc>
                  <a:spcAft>
                    <a:spcPts val="0"/>
                  </a:spcAft>
                  <a:buClr>
                    <a:schemeClr val="dk1"/>
                  </a:buClr>
                  <a:buSzPts val="1800"/>
                  <a:buFont typeface="+mj-lt"/>
                  <a:buAutoNum type="arabicPeriod"/>
                </a:pPr>
                <a:endParaRPr lang="en-AU" sz="1600" dirty="0">
                  <a:sym typeface="Arial"/>
                </a:endParaRPr>
              </a:p>
              <a:p>
                <a:pPr marL="342900" indent="-342900">
                  <a:lnSpc>
                    <a:spcPct val="122222"/>
                  </a:lnSpc>
                  <a:spcAft>
                    <a:spcPts val="0"/>
                  </a:spcAft>
                  <a:buClr>
                    <a:schemeClr val="dk1"/>
                  </a:buClr>
                  <a:buSzPts val="1800"/>
                  <a:buFont typeface="+mj-lt"/>
                  <a:buAutoNum type="arabicPeriod"/>
                </a:pPr>
                <a:r>
                  <a:rPr lang="en-AU" sz="1600" dirty="0">
                    <a:sym typeface="Arial"/>
                  </a:rPr>
                  <a:t>G produces a sample trying to be similar to a real one</a:t>
                </a:r>
                <a:br>
                  <a:rPr lang="en-AU" sz="1600" dirty="0">
                    <a:sym typeface="Arial"/>
                  </a:rPr>
                </a:br>
                <a:endParaRPr lang="en-AU" sz="1600" dirty="0">
                  <a:sym typeface="Arial"/>
                </a:endParaRPr>
              </a:p>
              <a:p>
                <a:pPr marL="342900" indent="-342900">
                  <a:lnSpc>
                    <a:spcPct val="122222"/>
                  </a:lnSpc>
                  <a:spcAft>
                    <a:spcPts val="0"/>
                  </a:spcAft>
                  <a:buClr>
                    <a:schemeClr val="dk1"/>
                  </a:buClr>
                  <a:buSzPts val="1800"/>
                  <a:buFont typeface="+mj-lt"/>
                  <a:buAutoNum type="arabicPeriod"/>
                </a:pPr>
                <a:r>
                  <a:rPr lang="en-AU" sz="1600" dirty="0">
                    <a:sym typeface="Arial"/>
                  </a:rPr>
                  <a:t>We play the dual (competing) minimax game</a:t>
                </a:r>
                <a:br>
                  <a:rPr lang="en-AU" sz="1600" dirty="0">
                    <a:sym typeface="Arial"/>
                  </a:rPr>
                </a:br>
                <a:endParaRPr lang="en-AU" sz="1600" dirty="0">
                  <a:sym typeface="Arial"/>
                </a:endParaRPr>
              </a:p>
              <a:p>
                <a:pPr marL="342900" indent="-342900">
                  <a:lnSpc>
                    <a:spcPct val="122222"/>
                  </a:lnSpc>
                  <a:spcAft>
                    <a:spcPts val="0"/>
                  </a:spcAft>
                  <a:buClr>
                    <a:schemeClr val="dk1"/>
                  </a:buClr>
                  <a:buSzPts val="1800"/>
                  <a:buFont typeface="+mj-lt"/>
                  <a:buAutoNum type="arabicPeriod"/>
                </a:pPr>
                <a:r>
                  <a:rPr lang="en-AU" sz="1600" dirty="0">
                    <a:sym typeface="Arial"/>
                  </a:rPr>
                  <a:t>The </a:t>
                </a:r>
                <a:r>
                  <a:rPr lang="en-AU" sz="1600" b="1" i="1" dirty="0" err="1">
                    <a:sym typeface="Arial"/>
                  </a:rPr>
                  <a:t>nash</a:t>
                </a:r>
                <a:r>
                  <a:rPr lang="en-AU" sz="1600" b="1" i="1" dirty="0">
                    <a:sym typeface="Arial"/>
                  </a:rPr>
                  <a:t> equilibrium</a:t>
                </a:r>
                <a:r>
                  <a:rPr lang="en-AU" sz="1600" dirty="0">
                    <a:sym typeface="Arial"/>
                  </a:rPr>
                  <a:t> of the game is the generator producing data indistinguishable from real</a:t>
                </a:r>
                <a:br>
                  <a:rPr lang="en-AU" sz="2200" dirty="0">
                    <a:sym typeface="Arial"/>
                  </a:rPr>
                </a:br>
                <a:br>
                  <a:rPr lang="en-AU" sz="2200" dirty="0">
                    <a:sym typeface="Arial"/>
                  </a:rPr>
                </a:br>
                <a:endParaRPr lang="en-AU" sz="2200" dirty="0">
                  <a:sym typeface="Arial"/>
                </a:endParaRPr>
              </a:p>
            </p:txBody>
          </p:sp>
        </mc:Choice>
        <mc:Fallback xmlns="">
          <p:sp>
            <p:nvSpPr>
              <p:cNvPr id="8" name="Google Shape;354;p40">
                <a:extLst>
                  <a:ext uri="{FF2B5EF4-FFF2-40B4-BE49-F238E27FC236}">
                    <a16:creationId xmlns:a16="http://schemas.microsoft.com/office/drawing/2014/main" id="{20754F65-8F8E-CA4C-B1B0-03EFD4A3FA1C}"/>
                  </a:ext>
                </a:extLst>
              </p:cNvPr>
              <p:cNvSpPr txBox="1">
                <a:spLocks noRot="1" noChangeAspect="1" noMove="1" noResize="1" noEditPoints="1" noAdjustHandles="1" noChangeArrowheads="1" noChangeShapeType="1" noTextEdit="1"/>
              </p:cNvSpPr>
              <p:nvPr/>
            </p:nvSpPr>
            <p:spPr>
              <a:xfrm>
                <a:off x="282299" y="1302927"/>
                <a:ext cx="3869287" cy="3688937"/>
              </a:xfrm>
              <a:prstGeom prst="rect">
                <a:avLst/>
              </a:prstGeom>
              <a:blipFill>
                <a:blip r:embed="rId6"/>
                <a:stretch>
                  <a:fillRect l="-3268" t="-1718" r="-3268" b="-31615"/>
                </a:stretch>
              </a:blipFill>
              <a:ln>
                <a:no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F2EFBF96-2332-1F49-BB28-EF6C806203A9}"/>
              </a:ext>
            </a:extLst>
          </p:cNvPr>
          <p:cNvPicPr>
            <a:picLocks noChangeAspect="1"/>
          </p:cNvPicPr>
          <p:nvPr/>
        </p:nvPicPr>
        <p:blipFill>
          <a:blip r:embed="rId7"/>
          <a:stretch>
            <a:fillRect/>
          </a:stretch>
        </p:blipFill>
        <p:spPr>
          <a:xfrm>
            <a:off x="4283622" y="1573339"/>
            <a:ext cx="4860378" cy="3148112"/>
          </a:xfrm>
          <a:prstGeom prst="rect">
            <a:avLst/>
          </a:prstGeom>
        </p:spPr>
      </p:pic>
      <p:sp>
        <p:nvSpPr>
          <p:cNvPr id="5" name="TextBox 4">
            <a:extLst>
              <a:ext uri="{FF2B5EF4-FFF2-40B4-BE49-F238E27FC236}">
                <a16:creationId xmlns:a16="http://schemas.microsoft.com/office/drawing/2014/main" id="{B12D0081-0CD4-E242-92BC-1AD588214858}"/>
              </a:ext>
            </a:extLst>
          </p:cNvPr>
          <p:cNvSpPr txBox="1"/>
          <p:nvPr/>
        </p:nvSpPr>
        <p:spPr>
          <a:xfrm>
            <a:off x="6309790" y="5115155"/>
            <a:ext cx="808042" cy="369332"/>
          </a:xfrm>
          <a:prstGeom prst="rect">
            <a:avLst/>
          </a:prstGeom>
          <a:noFill/>
        </p:spPr>
        <p:txBody>
          <a:bodyPr wrap="none" rtlCol="0">
            <a:spAutoFit/>
          </a:bodyPr>
          <a:lstStyle/>
          <a:p>
            <a:r>
              <a:rPr lang="en-US" dirty="0">
                <a:hlinkClick r:id="rId8"/>
              </a:rPr>
              <a:t>source</a:t>
            </a:r>
            <a:endParaRPr lang="en-US" dirty="0"/>
          </a:p>
        </p:txBody>
      </p:sp>
      <p:pic>
        <p:nvPicPr>
          <p:cNvPr id="6" name="Audio 5">
            <a:hlinkClick r:id="" action="ppaction://media"/>
            <a:extLst>
              <a:ext uri="{FF2B5EF4-FFF2-40B4-BE49-F238E27FC236}">
                <a16:creationId xmlns:a16="http://schemas.microsoft.com/office/drawing/2014/main" id="{566364F2-1851-1842-979B-3EE170229B6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873421287"/>
      </p:ext>
    </p:extLst>
  </p:cSld>
  <p:clrMapOvr>
    <a:masterClrMapping/>
  </p:clrMapOvr>
  <mc:AlternateContent xmlns:mc="http://schemas.openxmlformats.org/markup-compatibility/2006">
    <mc:Choice xmlns:p14="http://schemas.microsoft.com/office/powerpoint/2010/main" Requires="p14">
      <p:transition spd="slow" p14:dur="2000" advTm="100815"/>
    </mc:Choice>
    <mc:Fallback>
      <p:transition spd="slow" advTm="100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How do you ‘make’ an image?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345518"/>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‘Deconvolutions’ (controversial term)</a:t>
            </a:r>
            <a:br>
              <a:rPr lang="en-AU" sz="2000" dirty="0">
                <a:sym typeface="Arial"/>
              </a:rPr>
            </a:br>
            <a:br>
              <a:rPr lang="en-AU" sz="2000" dirty="0">
                <a:sym typeface="Arial"/>
              </a:rPr>
            </a:br>
            <a:endParaRPr lang="en-AU" sz="2000" dirty="0">
              <a:sym typeface="Arial"/>
            </a:endParaRPr>
          </a:p>
        </p:txBody>
      </p:sp>
      <p:pic>
        <p:nvPicPr>
          <p:cNvPr id="3" name="Picture 2">
            <a:extLst>
              <a:ext uri="{FF2B5EF4-FFF2-40B4-BE49-F238E27FC236}">
                <a16:creationId xmlns:a16="http://schemas.microsoft.com/office/drawing/2014/main" id="{597C4E05-3713-2C47-9CF5-9193AB560AE2}"/>
              </a:ext>
            </a:extLst>
          </p:cNvPr>
          <p:cNvPicPr>
            <a:picLocks noChangeAspect="1"/>
          </p:cNvPicPr>
          <p:nvPr/>
        </p:nvPicPr>
        <p:blipFill>
          <a:blip r:embed="rId6"/>
          <a:stretch>
            <a:fillRect/>
          </a:stretch>
        </p:blipFill>
        <p:spPr>
          <a:xfrm>
            <a:off x="1817006" y="1907006"/>
            <a:ext cx="5612494" cy="2252766"/>
          </a:xfrm>
          <a:prstGeom prst="rect">
            <a:avLst/>
          </a:prstGeom>
        </p:spPr>
      </p:pic>
      <p:sp>
        <p:nvSpPr>
          <p:cNvPr id="5" name="TextBox 4">
            <a:extLst>
              <a:ext uri="{FF2B5EF4-FFF2-40B4-BE49-F238E27FC236}">
                <a16:creationId xmlns:a16="http://schemas.microsoft.com/office/drawing/2014/main" id="{C43FE9B8-44D8-3C4F-B5E7-8F9B4FD52DB3}"/>
              </a:ext>
            </a:extLst>
          </p:cNvPr>
          <p:cNvSpPr txBox="1"/>
          <p:nvPr/>
        </p:nvSpPr>
        <p:spPr>
          <a:xfrm>
            <a:off x="3200400" y="4702629"/>
            <a:ext cx="949106" cy="369332"/>
          </a:xfrm>
          <a:prstGeom prst="rect">
            <a:avLst/>
          </a:prstGeom>
          <a:noFill/>
        </p:spPr>
        <p:txBody>
          <a:bodyPr wrap="none" rtlCol="0">
            <a:spAutoFit/>
          </a:bodyPr>
          <a:lstStyle/>
          <a:p>
            <a:r>
              <a:rPr lang="en-US" dirty="0"/>
              <a:t>(</a:t>
            </a:r>
            <a:r>
              <a:rPr lang="en-US" dirty="0">
                <a:hlinkClick r:id="rId7"/>
              </a:rPr>
              <a:t>source</a:t>
            </a:r>
            <a:r>
              <a:rPr lang="en-US" dirty="0"/>
              <a:t>)</a:t>
            </a:r>
          </a:p>
        </p:txBody>
      </p:sp>
      <p:pic>
        <p:nvPicPr>
          <p:cNvPr id="6" name="Audio 5">
            <a:hlinkClick r:id="" action="ppaction://media"/>
            <a:extLst>
              <a:ext uri="{FF2B5EF4-FFF2-40B4-BE49-F238E27FC236}">
                <a16:creationId xmlns:a16="http://schemas.microsoft.com/office/drawing/2014/main" id="{41201C6B-C8F4-CD45-8002-5DADD9FA2FA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974369995"/>
      </p:ext>
    </p:extLst>
  </p:cSld>
  <p:clrMapOvr>
    <a:masterClrMapping/>
  </p:clrMapOvr>
  <mc:AlternateContent xmlns:mc="http://schemas.openxmlformats.org/markup-compatibility/2006">
    <mc:Choice xmlns:p14="http://schemas.microsoft.com/office/powerpoint/2010/main" Requires="p14">
      <p:transition spd="slow" p14:dur="2000" advTm="23033"/>
    </mc:Choice>
    <mc:Fallback>
      <p:transition spd="slow" advTm="23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6"/>
                </p:tgtEl>
              </p:cMediaNode>
            </p:audio>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The real trick</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282298" y="1142120"/>
            <a:ext cx="8861701" cy="179762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Remember at the start we said that we were not working in a singular, supervised setting with one correct answer?</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GANs allow for </a:t>
            </a:r>
            <a:r>
              <a:rPr lang="en-AU" sz="2000" i="1" dirty="0">
                <a:sym typeface="Arial"/>
              </a:rPr>
              <a:t>multiple</a:t>
            </a:r>
            <a:r>
              <a:rPr lang="en-AU" sz="2000" dirty="0">
                <a:sym typeface="Arial"/>
              </a:rPr>
              <a:t> correct answers</a:t>
            </a:r>
            <a:endParaRPr lang="en-AU" sz="1600" dirty="0">
              <a:sym typeface="Arial"/>
            </a:endParaRPr>
          </a:p>
        </p:txBody>
      </p:sp>
      <p:pic>
        <p:nvPicPr>
          <p:cNvPr id="6" name="Picture 5">
            <a:extLst>
              <a:ext uri="{FF2B5EF4-FFF2-40B4-BE49-F238E27FC236}">
                <a16:creationId xmlns:a16="http://schemas.microsoft.com/office/drawing/2014/main" id="{40F4E533-0FBE-174E-82D2-8A81AE59C17C}"/>
              </a:ext>
            </a:extLst>
          </p:cNvPr>
          <p:cNvPicPr>
            <a:picLocks noChangeAspect="1"/>
          </p:cNvPicPr>
          <p:nvPr/>
        </p:nvPicPr>
        <p:blipFill>
          <a:blip r:embed="rId6"/>
          <a:stretch>
            <a:fillRect/>
          </a:stretch>
        </p:blipFill>
        <p:spPr>
          <a:xfrm>
            <a:off x="4572000" y="3082346"/>
            <a:ext cx="3947073" cy="2025931"/>
          </a:xfrm>
          <a:prstGeom prst="rect">
            <a:avLst/>
          </a:prstGeom>
        </p:spPr>
      </p:pic>
      <p:sp>
        <p:nvSpPr>
          <p:cNvPr id="9" name="Google Shape;354;p40">
            <a:extLst>
              <a:ext uri="{FF2B5EF4-FFF2-40B4-BE49-F238E27FC236}">
                <a16:creationId xmlns:a16="http://schemas.microsoft.com/office/drawing/2014/main" id="{DDC670E8-E17B-8949-9A5B-17BBBFA89922}"/>
              </a:ext>
            </a:extLst>
          </p:cNvPr>
          <p:cNvSpPr txBox="1">
            <a:spLocks/>
          </p:cNvSpPr>
          <p:nvPr/>
        </p:nvSpPr>
        <p:spPr>
          <a:xfrm>
            <a:off x="282298" y="2926862"/>
            <a:ext cx="3816736" cy="179762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With normal MSE, unless you get that, specific answer from the training set, you get a loss.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Hence over time, you map to the ‘mean’ of the training set.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With GANs don’t use a pair but distribution.</a:t>
            </a:r>
          </a:p>
        </p:txBody>
      </p:sp>
      <p:pic>
        <p:nvPicPr>
          <p:cNvPr id="3" name="Audio 2">
            <a:hlinkClick r:id="" action="ppaction://media"/>
            <a:extLst>
              <a:ext uri="{FF2B5EF4-FFF2-40B4-BE49-F238E27FC236}">
                <a16:creationId xmlns:a16="http://schemas.microsoft.com/office/drawing/2014/main" id="{E04AA84F-B96E-8242-B45E-2C208DED32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094591048"/>
      </p:ext>
    </p:extLst>
  </p:cSld>
  <p:clrMapOvr>
    <a:masterClrMapping/>
  </p:clrMapOvr>
  <mc:AlternateContent xmlns:mc="http://schemas.openxmlformats.org/markup-compatibility/2006">
    <mc:Choice xmlns:p14="http://schemas.microsoft.com/office/powerpoint/2010/main" Requires="p14">
      <p:transition spd="slow" p14:dur="2000" advTm="95582"/>
    </mc:Choice>
    <mc:Fallback>
      <p:transition spd="slow" advTm="95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important improvements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42960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err="1">
                <a:sym typeface="Arial"/>
              </a:rPr>
              <a:t>Wgans</a:t>
            </a:r>
            <a:r>
              <a:rPr lang="en-AU" sz="2000" dirty="0">
                <a:sym typeface="Arial"/>
              </a:rPr>
              <a:t> (Wasserstein GAN) – Assists with stability of training GANs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6"/>
              </a:rPr>
              <a:t>source</a:t>
            </a:r>
            <a:r>
              <a:rPr lang="en-AU" sz="2000" dirty="0">
                <a:sym typeface="Arial"/>
              </a:rPr>
              <a:t>)</a:t>
            </a:r>
          </a:p>
          <a:p>
            <a:pPr marL="285750" indent="-285750">
              <a:lnSpc>
                <a:spcPct val="122222"/>
              </a:lnSpc>
              <a:spcAft>
                <a:spcPts val="0"/>
              </a:spcAft>
              <a:buClr>
                <a:schemeClr val="dk1"/>
              </a:buClr>
              <a:buSzPts val="1800"/>
              <a:buFont typeface="Arial" panose="020B0604020202020204" pitchFamily="34" charset="0"/>
              <a:buChar char="•"/>
            </a:pPr>
            <a:r>
              <a:rPr lang="en-AU" sz="2000" dirty="0" err="1">
                <a:sym typeface="Arial"/>
              </a:rPr>
              <a:t>CycleGan</a:t>
            </a:r>
            <a:r>
              <a:rPr lang="en-AU" sz="2000" dirty="0">
                <a:sym typeface="Arial"/>
              </a:rPr>
              <a:t> – Learning to translate unpaired image-to-image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7"/>
              </a:rPr>
              <a:t>source</a:t>
            </a:r>
            <a:r>
              <a:rPr lang="en-AU" sz="2000" dirty="0">
                <a:sym typeface="Arial"/>
              </a:rPr>
              <a:t>)</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DCGAN – deep convolutional </a:t>
            </a:r>
            <a:r>
              <a:rPr lang="en-AU" sz="2000" dirty="0" err="1">
                <a:sym typeface="Arial"/>
              </a:rPr>
              <a:t>gans</a:t>
            </a:r>
            <a:r>
              <a:rPr lang="en-AU" sz="2000" dirty="0">
                <a:sym typeface="Arial"/>
              </a:rPr>
              <a:t>, assisting feature transpose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8"/>
              </a:rPr>
              <a:t>source</a:t>
            </a:r>
            <a:r>
              <a:rPr lang="en-AU" sz="2000" dirty="0">
                <a:sym typeface="Arial"/>
              </a:rPr>
              <a:t>)</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Pix2pix – Style transfer (</a:t>
            </a:r>
            <a:r>
              <a:rPr lang="en-AU" sz="2000" dirty="0">
                <a:sym typeface="Arial"/>
                <a:hlinkClick r:id="rId9"/>
              </a:rPr>
              <a:t>source</a:t>
            </a:r>
            <a:r>
              <a:rPr lang="en-AU" sz="2000" dirty="0">
                <a:sym typeface="Arial"/>
              </a:rPr>
              <a:t>) and (</a:t>
            </a:r>
            <a:r>
              <a:rPr lang="en-AU" sz="2000" dirty="0">
                <a:sym typeface="Arial"/>
                <a:hlinkClick r:id="rId10"/>
              </a:rPr>
              <a:t>link</a:t>
            </a:r>
            <a:r>
              <a:rPr lang="en-AU" sz="2000" dirty="0">
                <a:sym typeface="Arial"/>
              </a:rPr>
              <a:t>)</a:t>
            </a:r>
            <a:br>
              <a:rPr lang="en-AU" sz="2000" dirty="0">
                <a:sym typeface="Arial"/>
              </a:rPr>
            </a:br>
            <a:endParaRPr lang="en-AU" sz="2000" dirty="0">
              <a:sym typeface="Arial"/>
            </a:endParaRPr>
          </a:p>
        </p:txBody>
      </p:sp>
      <p:pic>
        <p:nvPicPr>
          <p:cNvPr id="5" name="Picture 4">
            <a:extLst>
              <a:ext uri="{FF2B5EF4-FFF2-40B4-BE49-F238E27FC236}">
                <a16:creationId xmlns:a16="http://schemas.microsoft.com/office/drawing/2014/main" id="{198838FD-E0BE-F74F-A598-F8848D78A2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38975" y="4295287"/>
            <a:ext cx="5032692" cy="1437912"/>
          </a:xfrm>
          <a:prstGeom prst="rect">
            <a:avLst/>
          </a:prstGeom>
        </p:spPr>
      </p:pic>
      <p:pic>
        <p:nvPicPr>
          <p:cNvPr id="3" name="Audio 2">
            <a:hlinkClick r:id="" action="ppaction://media"/>
            <a:extLst>
              <a:ext uri="{FF2B5EF4-FFF2-40B4-BE49-F238E27FC236}">
                <a16:creationId xmlns:a16="http://schemas.microsoft.com/office/drawing/2014/main" id="{0E7C3A7B-315D-8044-ADFC-110C7460FAF2}"/>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407181796"/>
      </p:ext>
    </p:extLst>
  </p:cSld>
  <p:clrMapOvr>
    <a:masterClrMapping/>
  </p:clrMapOvr>
  <mc:AlternateContent xmlns:mc="http://schemas.openxmlformats.org/markup-compatibility/2006">
    <mc:Choice xmlns:p14="http://schemas.microsoft.com/office/powerpoint/2010/main" Requires="p14">
      <p:transition spd="slow" p14:dur="2000" advTm="37073"/>
    </mc:Choice>
    <mc:Fallback>
      <p:transition spd="slow" advTm="37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important improvements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20754F65-8F8E-CA4C-B1B0-03EFD4A3FA1C}"/>
              </a:ext>
            </a:extLst>
          </p:cNvPr>
          <p:cNvSpPr txBox="1">
            <a:spLocks/>
          </p:cNvSpPr>
          <p:nvPr/>
        </p:nvSpPr>
        <p:spPr>
          <a:xfrm>
            <a:off x="481994" y="1429601"/>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Pix2pix – Style transfer (</a:t>
            </a:r>
            <a:r>
              <a:rPr lang="en-AU" sz="2000" dirty="0">
                <a:sym typeface="Arial"/>
                <a:hlinkClick r:id="rId6"/>
              </a:rPr>
              <a:t>source</a:t>
            </a:r>
            <a:r>
              <a:rPr lang="en-AU" sz="2000" dirty="0">
                <a:sym typeface="Arial"/>
              </a:rPr>
              <a:t>) and (</a:t>
            </a:r>
            <a:r>
              <a:rPr lang="en-AU" sz="2000" dirty="0">
                <a:sym typeface="Arial"/>
                <a:hlinkClick r:id="rId7"/>
              </a:rPr>
              <a:t>link</a:t>
            </a:r>
            <a:r>
              <a:rPr lang="en-AU" sz="2000" dirty="0">
                <a:sym typeface="Arial"/>
              </a:rPr>
              <a:t>)</a:t>
            </a:r>
            <a:br>
              <a:rPr lang="en-AU" sz="2000" dirty="0">
                <a:sym typeface="Arial"/>
              </a:rPr>
            </a:br>
            <a:endParaRPr lang="en-AU" sz="2000" dirty="0">
              <a:sym typeface="Arial"/>
            </a:endParaRPr>
          </a:p>
        </p:txBody>
      </p:sp>
      <p:pic>
        <p:nvPicPr>
          <p:cNvPr id="3" name="Picture 2">
            <a:extLst>
              <a:ext uri="{FF2B5EF4-FFF2-40B4-BE49-F238E27FC236}">
                <a16:creationId xmlns:a16="http://schemas.microsoft.com/office/drawing/2014/main" id="{D91B97DF-22B9-3840-A28D-44CF73A2C06C}"/>
              </a:ext>
            </a:extLst>
          </p:cNvPr>
          <p:cNvPicPr>
            <a:picLocks noChangeAspect="1"/>
          </p:cNvPicPr>
          <p:nvPr/>
        </p:nvPicPr>
        <p:blipFill>
          <a:blip r:embed="rId8"/>
          <a:stretch>
            <a:fillRect/>
          </a:stretch>
        </p:blipFill>
        <p:spPr>
          <a:xfrm>
            <a:off x="999672" y="2421172"/>
            <a:ext cx="3572328" cy="3441233"/>
          </a:xfrm>
          <a:prstGeom prst="rect">
            <a:avLst/>
          </a:prstGeom>
        </p:spPr>
      </p:pic>
      <p:pic>
        <p:nvPicPr>
          <p:cNvPr id="6" name="Picture 5">
            <a:extLst>
              <a:ext uri="{FF2B5EF4-FFF2-40B4-BE49-F238E27FC236}">
                <a16:creationId xmlns:a16="http://schemas.microsoft.com/office/drawing/2014/main" id="{03BB6917-1522-334B-A645-367B8A3CC2E3}"/>
              </a:ext>
            </a:extLst>
          </p:cNvPr>
          <p:cNvPicPr>
            <a:picLocks noChangeAspect="1"/>
          </p:cNvPicPr>
          <p:nvPr/>
        </p:nvPicPr>
        <p:blipFill>
          <a:blip r:embed="rId9"/>
          <a:stretch>
            <a:fillRect/>
          </a:stretch>
        </p:blipFill>
        <p:spPr>
          <a:xfrm>
            <a:off x="4767258" y="2747993"/>
            <a:ext cx="2849559" cy="2891057"/>
          </a:xfrm>
          <a:prstGeom prst="rect">
            <a:avLst/>
          </a:prstGeom>
        </p:spPr>
      </p:pic>
      <p:pic>
        <p:nvPicPr>
          <p:cNvPr id="5" name="Audio 4">
            <a:hlinkClick r:id="" action="ppaction://media"/>
            <a:extLst>
              <a:ext uri="{FF2B5EF4-FFF2-40B4-BE49-F238E27FC236}">
                <a16:creationId xmlns:a16="http://schemas.microsoft.com/office/drawing/2014/main" id="{4D3A29D7-81BC-D248-A132-ADB894DA8ADB}"/>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654968251"/>
      </p:ext>
    </p:extLst>
  </p:cSld>
  <p:clrMapOvr>
    <a:masterClrMapping/>
  </p:clrMapOvr>
  <mc:AlternateContent xmlns:mc="http://schemas.openxmlformats.org/markup-compatibility/2006">
    <mc:Choice xmlns:p14="http://schemas.microsoft.com/office/powerpoint/2010/main" Requires="p14">
      <p:transition spd="slow" p14:dur="2000" advTm="14856"/>
    </mc:Choice>
    <mc:Fallback>
      <p:transition spd="slow" advTm="14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fun examples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20482" name="Picture 2" descr="https://lh3.googleusercontent.com/UBBi2YSO1ijq9u6XJ58jcfkVgcJRzt3ScJAQ8U_Y0fBrwg1TFq1bX7zNELtSW-iUhWshHXTbBLOiaU-_fSXQb3vBYjaSWzbwIxTKR7QmAGL71Jo52now-8Kcb6-e9-sJt1lF6_Rs-8k">
            <a:extLst>
              <a:ext uri="{FF2B5EF4-FFF2-40B4-BE49-F238E27FC236}">
                <a16:creationId xmlns:a16="http://schemas.microsoft.com/office/drawing/2014/main" id="{3E59BCC1-C33A-6247-9984-DD6827A5E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800" y="1840292"/>
            <a:ext cx="2591110" cy="2627265"/>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https://lh6.googleusercontent.com/5EinUNydKkJ1kyP8E1h179Pdf54OnlAluuZDCS-mpaeL7Fne5PpqjPs2Nk0JqtaviYalB8l3P6zKvYAHk9McOyqftSU-TwG9RbU7OvT1TZ_LCezMwi9fFTGpThJ7PbOjoVfug8Koc38">
            <a:extLst>
              <a:ext uri="{FF2B5EF4-FFF2-40B4-BE49-F238E27FC236}">
                <a16:creationId xmlns:a16="http://schemas.microsoft.com/office/drawing/2014/main" id="{9D21EFD5-F082-FE47-8FCF-0893CDEF37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494" y="2095292"/>
            <a:ext cx="2084939" cy="211726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https://lh3.googleusercontent.com/ynjgMNcpvT9S0wx_XPA9lqs_14eYEHuildsRepdBHMIG0g4hNuFU0He0eeqstHMI1cCWG5Zp03bxJtYteGNDniJ9AQhHApV9ZGbEwO2elapiM0I4Fu0gogaKkTkTg1nqE8H5jEYpQag">
            <a:extLst>
              <a:ext uri="{FF2B5EF4-FFF2-40B4-BE49-F238E27FC236}">
                <a16:creationId xmlns:a16="http://schemas.microsoft.com/office/drawing/2014/main" id="{DB40FDA9-0858-5C4E-88E1-3B4BD74BEA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5468" y="2041945"/>
            <a:ext cx="2084940" cy="2195734"/>
          </a:xfrm>
          <a:prstGeom prst="rect">
            <a:avLst/>
          </a:prstGeom>
          <a:noFill/>
          <a:extLst>
            <a:ext uri="{909E8E84-426E-40DD-AFC4-6F175D3DCCD1}">
              <a14:hiddenFill xmlns:a14="http://schemas.microsoft.com/office/drawing/2010/main">
                <a:solidFill>
                  <a:srgbClr val="FFFFFF"/>
                </a:solidFill>
              </a14:hiddenFill>
            </a:ext>
          </a:extLst>
        </p:spPr>
      </p:pic>
      <p:pic>
        <p:nvPicPr>
          <p:cNvPr id="20485" name="Picture 5" descr="https://lh6.googleusercontent.com/FeTNdXvV8V6iVp2Q9i7B3RKE2b3eZp3Kfck9paZgLfFK2rWscPIJa7HGywjbeeNPdmYw2fRWR2JAbECxnjqtbUXh1vi9qZ59xck-EgHI-Shon3aD6CJo01BzaYTv5iANN_e0kFI5HsY">
            <a:extLst>
              <a:ext uri="{FF2B5EF4-FFF2-40B4-BE49-F238E27FC236}">
                <a16:creationId xmlns:a16="http://schemas.microsoft.com/office/drawing/2014/main" id="{2D7D70C3-BAF2-B545-8C41-8BEAA22780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5612" y="2095292"/>
            <a:ext cx="2084939" cy="2121094"/>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lh3.googleusercontent.com/21y8LlUkaDlqaIzAbKK0jgWm4wkImAJxfIK9Lwc5RyL285olXWG8vkmbtB3JsQu2wAjcf5tg9QV4-C7vxYMN9ZDmqlxiz40fpUcs9Ve5XJT3yVV3hn_neYWwhIAHKX-tK7M5KfJ5C_k">
            <a:extLst>
              <a:ext uri="{FF2B5EF4-FFF2-40B4-BE49-F238E27FC236}">
                <a16:creationId xmlns:a16="http://schemas.microsoft.com/office/drawing/2014/main" id="{5FDAC2D2-9D7F-2847-B7BA-8E6A2E1117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2095292"/>
            <a:ext cx="2182019" cy="21820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941001-4187-E542-AF92-77F50E01F318}"/>
              </a:ext>
            </a:extLst>
          </p:cNvPr>
          <p:cNvSpPr txBox="1"/>
          <p:nvPr/>
        </p:nvSpPr>
        <p:spPr>
          <a:xfrm>
            <a:off x="6922336" y="368728"/>
            <a:ext cx="1554913" cy="369332"/>
          </a:xfrm>
          <a:prstGeom prst="rect">
            <a:avLst/>
          </a:prstGeom>
          <a:noFill/>
        </p:spPr>
        <p:txBody>
          <a:bodyPr wrap="none" rtlCol="0">
            <a:spAutoFit/>
          </a:bodyPr>
          <a:lstStyle/>
          <a:p>
            <a:r>
              <a:rPr lang="en-US" dirty="0"/>
              <a:t>TODO (</a:t>
            </a:r>
            <a:r>
              <a:rPr lang="en-US" dirty="0">
                <a:hlinkClick r:id="rId10"/>
              </a:rPr>
              <a:t>source</a:t>
            </a:r>
            <a:r>
              <a:rPr lang="en-US" dirty="0"/>
              <a:t>)</a:t>
            </a:r>
          </a:p>
        </p:txBody>
      </p:sp>
      <p:sp>
        <p:nvSpPr>
          <p:cNvPr id="15" name="Google Shape;354;p40">
            <a:extLst>
              <a:ext uri="{FF2B5EF4-FFF2-40B4-BE49-F238E27FC236}">
                <a16:creationId xmlns:a16="http://schemas.microsoft.com/office/drawing/2014/main" id="{29AAB4A8-2599-9646-93D5-EF7DE54B9AB1}"/>
              </a:ext>
            </a:extLst>
          </p:cNvPr>
          <p:cNvSpPr txBox="1">
            <a:spLocks/>
          </p:cNvSpPr>
          <p:nvPr/>
        </p:nvSpPr>
        <p:spPr>
          <a:xfrm>
            <a:off x="297238" y="1443939"/>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Which of these is real?</a:t>
            </a:r>
            <a:br>
              <a:rPr lang="en-AU" sz="2000" dirty="0">
                <a:sym typeface="Arial"/>
              </a:rPr>
            </a:br>
            <a:endParaRPr lang="en-AU" sz="2000" dirty="0">
              <a:sym typeface="Arial"/>
            </a:endParaRPr>
          </a:p>
        </p:txBody>
      </p:sp>
      <p:sp>
        <p:nvSpPr>
          <p:cNvPr id="16" name="Google Shape;354;p40">
            <a:extLst>
              <a:ext uri="{FF2B5EF4-FFF2-40B4-BE49-F238E27FC236}">
                <a16:creationId xmlns:a16="http://schemas.microsoft.com/office/drawing/2014/main" id="{01E87284-1DF5-E544-8477-B74FEEAC2CA5}"/>
              </a:ext>
            </a:extLst>
          </p:cNvPr>
          <p:cNvSpPr txBox="1">
            <a:spLocks/>
          </p:cNvSpPr>
          <p:nvPr/>
        </p:nvSpPr>
        <p:spPr>
          <a:xfrm>
            <a:off x="230415" y="4467557"/>
            <a:ext cx="8683170"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Some sources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hlinkClick r:id="rId11"/>
              </a:rPr>
              <a:t>Thispersondoesnotexist.com</a:t>
            </a:r>
            <a:r>
              <a:rPr lang="en-AU" sz="2000" dirty="0">
                <a:sym typeface="Arial"/>
              </a:rPr>
              <a:t> and </a:t>
            </a:r>
            <a:r>
              <a:rPr lang="en-AU" sz="2000" dirty="0">
                <a:hlinkClick r:id="rId12"/>
              </a:rPr>
              <a:t>http://www.whichfaceisreal.com/index.php</a:t>
            </a: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13"/>
              </a:rPr>
              <a:t>Source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14"/>
              </a:rPr>
              <a:t>source</a:t>
            </a:r>
            <a:r>
              <a:rPr lang="en-AU" sz="2000" dirty="0">
                <a:sym typeface="Arial"/>
              </a:rPr>
              <a:t>)</a:t>
            </a:r>
            <a:br>
              <a:rPr lang="en-AU" sz="2000" dirty="0">
                <a:sym typeface="Arial"/>
              </a:rPr>
            </a:br>
            <a:endParaRPr lang="en-AU" sz="2000" dirty="0">
              <a:sym typeface="Arial"/>
            </a:endParaRPr>
          </a:p>
        </p:txBody>
      </p:sp>
      <p:pic>
        <p:nvPicPr>
          <p:cNvPr id="3" name="Audio 2">
            <a:hlinkClick r:id="" action="ppaction://media"/>
            <a:extLst>
              <a:ext uri="{FF2B5EF4-FFF2-40B4-BE49-F238E27FC236}">
                <a16:creationId xmlns:a16="http://schemas.microsoft.com/office/drawing/2014/main" id="{2518FCE8-2333-DD44-A5FD-D233B699DA0E}"/>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726219845"/>
      </p:ext>
    </p:extLst>
  </p:cSld>
  <p:clrMapOvr>
    <a:masterClrMapping/>
  </p:clrMapOvr>
  <mc:AlternateContent xmlns:mc="http://schemas.openxmlformats.org/markup-compatibility/2006">
    <mc:Choice xmlns:p14="http://schemas.microsoft.com/office/powerpoint/2010/main" Requires="p14">
      <p:transition spd="slow" p14:dur="2000" advTm="97691"/>
    </mc:Choice>
    <mc:Fallback>
      <p:transition spd="slow" advTm="97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fun examples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20482" name="Picture 2" descr="https://lh3.googleusercontent.com/UBBi2YSO1ijq9u6XJ58jcfkVgcJRzt3ScJAQ8U_Y0fBrwg1TFq1bX7zNELtSW-iUhWshHXTbBLOiaU-_fSXQb3vBYjaSWzbwIxTKR7QmAGL71Jo52now-8Kcb6-e9-sJt1lF6_Rs-8k">
            <a:extLst>
              <a:ext uri="{FF2B5EF4-FFF2-40B4-BE49-F238E27FC236}">
                <a16:creationId xmlns:a16="http://schemas.microsoft.com/office/drawing/2014/main" id="{3E59BCC1-C33A-6247-9984-DD6827A5E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800" y="1840292"/>
            <a:ext cx="2591110" cy="2627265"/>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54;p40">
            <a:extLst>
              <a:ext uri="{FF2B5EF4-FFF2-40B4-BE49-F238E27FC236}">
                <a16:creationId xmlns:a16="http://schemas.microsoft.com/office/drawing/2014/main" id="{29AAB4A8-2599-9646-93D5-EF7DE54B9AB1}"/>
              </a:ext>
            </a:extLst>
          </p:cNvPr>
          <p:cNvSpPr txBox="1">
            <a:spLocks/>
          </p:cNvSpPr>
          <p:nvPr/>
        </p:nvSpPr>
        <p:spPr>
          <a:xfrm>
            <a:off x="358928" y="1272116"/>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How about now? The </a:t>
            </a:r>
            <a:r>
              <a:rPr lang="en-AU" sz="2000" dirty="0">
                <a:sym typeface="Arial"/>
                <a:hlinkClick r:id="rId6"/>
              </a:rPr>
              <a:t>source</a:t>
            </a:r>
            <a:r>
              <a:rPr lang="en-AU" sz="2000" dirty="0">
                <a:sym typeface="Arial"/>
              </a:rPr>
              <a:t> and (</a:t>
            </a:r>
            <a:r>
              <a:rPr lang="en-AU" sz="2000" dirty="0">
                <a:sym typeface="Arial"/>
                <a:hlinkClick r:id="rId7"/>
              </a:rPr>
              <a:t>here</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br>
              <a:rPr lang="en-AU" sz="2000" dirty="0">
                <a:sym typeface="Arial"/>
              </a:rPr>
            </a:br>
            <a:endParaRPr lang="en-AU" sz="2000" dirty="0">
              <a:sym typeface="Arial"/>
            </a:endParaRPr>
          </a:p>
        </p:txBody>
      </p:sp>
      <p:pic>
        <p:nvPicPr>
          <p:cNvPr id="5" name="Picture 4">
            <a:extLst>
              <a:ext uri="{FF2B5EF4-FFF2-40B4-BE49-F238E27FC236}">
                <a16:creationId xmlns:a16="http://schemas.microsoft.com/office/drawing/2014/main" id="{4463C683-39E0-C04E-96F8-D99F927E65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607" y="1906389"/>
            <a:ext cx="1978479" cy="2007574"/>
          </a:xfrm>
          <a:prstGeom prst="rect">
            <a:avLst/>
          </a:prstGeom>
        </p:spPr>
      </p:pic>
      <p:pic>
        <p:nvPicPr>
          <p:cNvPr id="6" name="Picture 5">
            <a:extLst>
              <a:ext uri="{FF2B5EF4-FFF2-40B4-BE49-F238E27FC236}">
                <a16:creationId xmlns:a16="http://schemas.microsoft.com/office/drawing/2014/main" id="{CA22E6E8-1C83-BA4B-87C2-2245B596B203}"/>
              </a:ext>
            </a:extLst>
          </p:cNvPr>
          <p:cNvPicPr>
            <a:picLocks noChangeAspect="1"/>
          </p:cNvPicPr>
          <p:nvPr/>
        </p:nvPicPr>
        <p:blipFill>
          <a:blip r:embed="rId9"/>
          <a:stretch>
            <a:fillRect/>
          </a:stretch>
        </p:blipFill>
        <p:spPr>
          <a:xfrm>
            <a:off x="2470455" y="1906389"/>
            <a:ext cx="1978479" cy="2007790"/>
          </a:xfrm>
          <a:prstGeom prst="rect">
            <a:avLst/>
          </a:prstGeom>
        </p:spPr>
      </p:pic>
      <p:pic>
        <p:nvPicPr>
          <p:cNvPr id="8" name="Picture 7">
            <a:extLst>
              <a:ext uri="{FF2B5EF4-FFF2-40B4-BE49-F238E27FC236}">
                <a16:creationId xmlns:a16="http://schemas.microsoft.com/office/drawing/2014/main" id="{5FCAC094-C9EF-6841-A38D-C681548C3589}"/>
              </a:ext>
            </a:extLst>
          </p:cNvPr>
          <p:cNvPicPr>
            <a:picLocks noChangeAspect="1"/>
          </p:cNvPicPr>
          <p:nvPr/>
        </p:nvPicPr>
        <p:blipFill>
          <a:blip r:embed="rId10"/>
          <a:stretch>
            <a:fillRect/>
          </a:stretch>
        </p:blipFill>
        <p:spPr>
          <a:xfrm>
            <a:off x="4546303" y="1909297"/>
            <a:ext cx="1978478" cy="2017272"/>
          </a:xfrm>
          <a:prstGeom prst="rect">
            <a:avLst/>
          </a:prstGeom>
        </p:spPr>
      </p:pic>
      <p:pic>
        <p:nvPicPr>
          <p:cNvPr id="9" name="Picture 8">
            <a:extLst>
              <a:ext uri="{FF2B5EF4-FFF2-40B4-BE49-F238E27FC236}">
                <a16:creationId xmlns:a16="http://schemas.microsoft.com/office/drawing/2014/main" id="{9B676B0E-C03F-EF47-9A50-F9AE4907BB29}"/>
              </a:ext>
            </a:extLst>
          </p:cNvPr>
          <p:cNvPicPr>
            <a:picLocks noChangeAspect="1"/>
          </p:cNvPicPr>
          <p:nvPr/>
        </p:nvPicPr>
        <p:blipFill>
          <a:blip r:embed="rId11"/>
          <a:stretch>
            <a:fillRect/>
          </a:stretch>
        </p:blipFill>
        <p:spPr>
          <a:xfrm>
            <a:off x="6677868" y="1929761"/>
            <a:ext cx="1976359" cy="1984202"/>
          </a:xfrm>
          <a:prstGeom prst="rect">
            <a:avLst/>
          </a:prstGeom>
        </p:spPr>
      </p:pic>
      <p:pic>
        <p:nvPicPr>
          <p:cNvPr id="11" name="Picture 10">
            <a:extLst>
              <a:ext uri="{FF2B5EF4-FFF2-40B4-BE49-F238E27FC236}">
                <a16:creationId xmlns:a16="http://schemas.microsoft.com/office/drawing/2014/main" id="{3EB61810-48D2-3840-BD93-A5CE0EC19F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606" y="4028325"/>
            <a:ext cx="2007573" cy="2007573"/>
          </a:xfrm>
          <a:prstGeom prst="rect">
            <a:avLst/>
          </a:prstGeom>
        </p:spPr>
      </p:pic>
      <p:pic>
        <p:nvPicPr>
          <p:cNvPr id="13" name="Picture 12">
            <a:extLst>
              <a:ext uri="{FF2B5EF4-FFF2-40B4-BE49-F238E27FC236}">
                <a16:creationId xmlns:a16="http://schemas.microsoft.com/office/drawing/2014/main" id="{E38B45AD-8E82-074C-A303-61025ADDDA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90348" y="4028325"/>
            <a:ext cx="2007573" cy="2007573"/>
          </a:xfrm>
          <a:prstGeom prst="rect">
            <a:avLst/>
          </a:prstGeom>
        </p:spPr>
      </p:pic>
      <p:pic>
        <p:nvPicPr>
          <p:cNvPr id="14" name="Picture 13">
            <a:extLst>
              <a:ext uri="{FF2B5EF4-FFF2-40B4-BE49-F238E27FC236}">
                <a16:creationId xmlns:a16="http://schemas.microsoft.com/office/drawing/2014/main" id="{53E5A27C-0023-074C-90C7-5E48DEEBC97B}"/>
              </a:ext>
            </a:extLst>
          </p:cNvPr>
          <p:cNvPicPr>
            <a:picLocks noChangeAspect="1"/>
          </p:cNvPicPr>
          <p:nvPr/>
        </p:nvPicPr>
        <p:blipFill>
          <a:blip r:embed="rId14"/>
          <a:stretch>
            <a:fillRect/>
          </a:stretch>
        </p:blipFill>
        <p:spPr>
          <a:xfrm>
            <a:off x="6677868" y="4068983"/>
            <a:ext cx="2013150" cy="2007573"/>
          </a:xfrm>
          <a:prstGeom prst="rect">
            <a:avLst/>
          </a:prstGeom>
        </p:spPr>
      </p:pic>
      <p:pic>
        <p:nvPicPr>
          <p:cNvPr id="17" name="Picture 16">
            <a:extLst>
              <a:ext uri="{FF2B5EF4-FFF2-40B4-BE49-F238E27FC236}">
                <a16:creationId xmlns:a16="http://schemas.microsoft.com/office/drawing/2014/main" id="{C74DC452-7250-2142-89E2-D7E274EC6837}"/>
              </a:ext>
            </a:extLst>
          </p:cNvPr>
          <p:cNvPicPr>
            <a:picLocks noChangeAspect="1"/>
          </p:cNvPicPr>
          <p:nvPr/>
        </p:nvPicPr>
        <p:blipFill>
          <a:blip r:embed="rId15"/>
          <a:stretch>
            <a:fillRect/>
          </a:stretch>
        </p:blipFill>
        <p:spPr>
          <a:xfrm>
            <a:off x="4582126" y="4018184"/>
            <a:ext cx="1978477" cy="2024488"/>
          </a:xfrm>
          <a:prstGeom prst="rect">
            <a:avLst/>
          </a:prstGeom>
        </p:spPr>
      </p:pic>
      <p:pic>
        <p:nvPicPr>
          <p:cNvPr id="3" name="Audio 2">
            <a:hlinkClick r:id="" action="ppaction://media"/>
            <a:extLst>
              <a:ext uri="{FF2B5EF4-FFF2-40B4-BE49-F238E27FC236}">
                <a16:creationId xmlns:a16="http://schemas.microsoft.com/office/drawing/2014/main" id="{9F72E336-4B38-B34B-82BE-707BCBAAF24E}"/>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22946383"/>
      </p:ext>
    </p:extLst>
  </p:cSld>
  <p:clrMapOvr>
    <a:masterClrMapping/>
  </p:clrMapOvr>
  <mc:AlternateContent xmlns:mc="http://schemas.openxmlformats.org/markup-compatibility/2006">
    <mc:Choice xmlns:p14="http://schemas.microsoft.com/office/powerpoint/2010/main" Requires="p14">
      <p:transition spd="slow" p14:dur="2000" advTm="78284"/>
    </mc:Choice>
    <mc:Fallback>
      <p:transition spd="slow" advTm="7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AT1b/AT2AB Check in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A919E56B-4238-C748-8588-C235FB614BB5}"/>
              </a:ext>
            </a:extLst>
          </p:cNvPr>
          <p:cNvSpPr txBox="1">
            <a:spLocks/>
          </p:cNvSpPr>
          <p:nvPr/>
        </p:nvSpPr>
        <p:spPr>
          <a:xfrm>
            <a:off x="507942" y="1385315"/>
            <a:ext cx="8128116" cy="57824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How is it all going?</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6" name="Picture 5">
            <a:extLst>
              <a:ext uri="{FF2B5EF4-FFF2-40B4-BE49-F238E27FC236}">
                <a16:creationId xmlns:a16="http://schemas.microsoft.com/office/drawing/2014/main" id="{DB3349AD-9915-534A-A083-C8FBE9DED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42" y="2504291"/>
            <a:ext cx="4544922" cy="2560519"/>
          </a:xfrm>
          <a:prstGeom prst="rect">
            <a:avLst/>
          </a:prstGeom>
        </p:spPr>
      </p:pic>
      <p:pic>
        <p:nvPicPr>
          <p:cNvPr id="8" name="Picture 7">
            <a:extLst>
              <a:ext uri="{FF2B5EF4-FFF2-40B4-BE49-F238E27FC236}">
                <a16:creationId xmlns:a16="http://schemas.microsoft.com/office/drawing/2014/main" id="{923BFA0F-1F0B-5A42-A917-D9C7710B28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5642" y="2096418"/>
            <a:ext cx="3358636" cy="3376267"/>
          </a:xfrm>
          <a:prstGeom prst="rect">
            <a:avLst/>
          </a:prstGeom>
        </p:spPr>
      </p:pic>
      <p:pic>
        <p:nvPicPr>
          <p:cNvPr id="3" name="Audio 2">
            <a:hlinkClick r:id="" action="ppaction://media"/>
            <a:extLst>
              <a:ext uri="{FF2B5EF4-FFF2-40B4-BE49-F238E27FC236}">
                <a16:creationId xmlns:a16="http://schemas.microsoft.com/office/drawing/2014/main" id="{27FDC353-2354-A941-8D21-F0CCD06A34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31898429"/>
      </p:ext>
    </p:extLst>
  </p:cSld>
  <p:clrMapOvr>
    <a:masterClrMapping/>
  </p:clrMapOvr>
  <mc:AlternateContent xmlns:mc="http://schemas.openxmlformats.org/markup-compatibility/2006" xmlns:p14="http://schemas.microsoft.com/office/powerpoint/2010/main">
    <mc:Choice Requires="p14">
      <p:transition spd="slow" p14:dur="2000" advTm="160946"/>
    </mc:Choice>
    <mc:Fallback xmlns="">
      <p:transition spd="slow" advTm="160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 Some fun examples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20482" name="Picture 2" descr="https://lh3.googleusercontent.com/UBBi2YSO1ijq9u6XJ58jcfkVgcJRzt3ScJAQ8U_Y0fBrwg1TFq1bX7zNELtSW-iUhWshHXTbBLOiaU-_fSXQb3vBYjaSWzbwIxTKR7QmAGL71Jo52now-8Kcb6-e9-sJt1lF6_Rs-8k">
            <a:extLst>
              <a:ext uri="{FF2B5EF4-FFF2-40B4-BE49-F238E27FC236}">
                <a16:creationId xmlns:a16="http://schemas.microsoft.com/office/drawing/2014/main" id="{3E59BCC1-C33A-6247-9984-DD6827A5E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800" y="1840292"/>
            <a:ext cx="2591110" cy="26272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3FB16F9-1457-AE47-AEC9-D7FB738F6B20}"/>
              </a:ext>
            </a:extLst>
          </p:cNvPr>
          <p:cNvSpPr/>
          <p:nvPr/>
        </p:nvSpPr>
        <p:spPr>
          <a:xfrm>
            <a:off x="347106" y="1582071"/>
            <a:ext cx="8060570" cy="2215991"/>
          </a:xfrm>
          <a:prstGeom prst="rect">
            <a:avLst/>
          </a:prstGeom>
        </p:spPr>
        <p:txBody>
          <a:bodyPr wrap="square">
            <a:spAutoFit/>
          </a:bodyPr>
          <a:lstStyle/>
          <a:p>
            <a:pPr fontAlgn="base">
              <a:buFont typeface="Arial" panose="020B0604020202020204" pitchFamily="34" charset="0"/>
              <a:buChar char="•"/>
            </a:pPr>
            <a:r>
              <a:rPr lang="en-AU" sz="2300" dirty="0">
                <a:solidFill>
                  <a:srgbClr val="000000"/>
                </a:solidFill>
                <a:latin typeface="Calibri" panose="020F0502020204030204" pitchFamily="34" charset="0"/>
              </a:rPr>
              <a:t>‘Every body dance now’ Style transfer</a:t>
            </a:r>
          </a:p>
          <a:p>
            <a:pPr marL="742950" lvl="1" indent="-285750" fontAlgn="base">
              <a:buFont typeface="Arial" panose="020B0604020202020204" pitchFamily="34" charset="0"/>
              <a:buChar char="•"/>
            </a:pPr>
            <a:r>
              <a:rPr lang="en-AU" sz="2300" u="sng" dirty="0">
                <a:solidFill>
                  <a:srgbClr val="0000FF"/>
                </a:solidFill>
                <a:latin typeface="Calibri" panose="020F0502020204030204" pitchFamily="34" charset="0"/>
                <a:hlinkClick r:id="rId6"/>
              </a:rPr>
              <a:t>https://www.youtube.com/watch?v=PCBTZh41Ris</a:t>
            </a:r>
            <a:endParaRPr lang="en-AU" sz="2300" dirty="0">
              <a:solidFill>
                <a:srgbClr val="000000"/>
              </a:solidFill>
              <a:latin typeface="Calibri" panose="020F0502020204030204" pitchFamily="34" charset="0"/>
            </a:endParaRPr>
          </a:p>
          <a:p>
            <a:pPr fontAlgn="base">
              <a:buFont typeface="Arial" panose="020B0604020202020204" pitchFamily="34" charset="0"/>
              <a:buChar char="•"/>
            </a:pPr>
            <a:r>
              <a:rPr lang="en-AU" sz="2300" dirty="0">
                <a:solidFill>
                  <a:srgbClr val="000000"/>
                </a:solidFill>
                <a:latin typeface="Calibri" panose="020F0502020204030204" pitchFamily="34" charset="0"/>
              </a:rPr>
              <a:t>Neural Style Transfer</a:t>
            </a:r>
          </a:p>
          <a:p>
            <a:pPr marL="742950" lvl="1" indent="-285750" fontAlgn="base">
              <a:buFont typeface="Arial" panose="020B0604020202020204" pitchFamily="34" charset="0"/>
              <a:buChar char="•"/>
            </a:pPr>
            <a:r>
              <a:rPr lang="en-AU" sz="2300" u="sng" dirty="0">
                <a:solidFill>
                  <a:srgbClr val="0000FF"/>
                </a:solidFill>
                <a:latin typeface="Calibri" panose="020F0502020204030204" pitchFamily="34" charset="0"/>
                <a:hlinkClick r:id="rId7"/>
              </a:rPr>
              <a:t>https://www.youtube.com/watch?v=4lsWd_1XODo</a:t>
            </a:r>
            <a:endParaRPr lang="en-AU" sz="2300" dirty="0">
              <a:solidFill>
                <a:srgbClr val="000000"/>
              </a:solidFill>
              <a:latin typeface="Calibri" panose="020F0502020204030204" pitchFamily="34" charset="0"/>
            </a:endParaRPr>
          </a:p>
          <a:p>
            <a:pPr fontAlgn="base">
              <a:buFont typeface="Arial" panose="020B0604020202020204" pitchFamily="34" charset="0"/>
              <a:buChar char="•"/>
            </a:pPr>
            <a:r>
              <a:rPr lang="en-AU" sz="2300" dirty="0">
                <a:solidFill>
                  <a:srgbClr val="000000"/>
                </a:solidFill>
                <a:latin typeface="Calibri" panose="020F0502020204030204" pitchFamily="34" charset="0"/>
              </a:rPr>
              <a:t>‘Deep Fakes’</a:t>
            </a:r>
          </a:p>
          <a:p>
            <a:pPr marL="742950" lvl="1" indent="-285750" fontAlgn="base">
              <a:buFont typeface="Arial" panose="020B0604020202020204" pitchFamily="34" charset="0"/>
              <a:buChar char="•"/>
            </a:pPr>
            <a:r>
              <a:rPr lang="en-AU" sz="2300" u="sng" dirty="0">
                <a:solidFill>
                  <a:srgbClr val="0000FF"/>
                </a:solidFill>
                <a:latin typeface="Calibri" panose="020F0502020204030204" pitchFamily="34" charset="0"/>
                <a:hlinkClick r:id="rId8"/>
              </a:rPr>
              <a:t>https://www.youtube.com/watch?v=gLoI9hAX9dw</a:t>
            </a:r>
            <a:r>
              <a:rPr lang="en-AU" sz="2300" dirty="0">
                <a:solidFill>
                  <a:srgbClr val="000000"/>
                </a:solidFill>
                <a:latin typeface="Calibri" panose="020F0502020204030204" pitchFamily="34" charset="0"/>
              </a:rPr>
              <a:t> </a:t>
            </a:r>
            <a:endParaRPr lang="en-AU" sz="2300" b="0" i="0" u="none" strike="noStrike" dirty="0">
              <a:solidFill>
                <a:srgbClr val="000000"/>
              </a:solidFill>
              <a:effectLst/>
              <a:latin typeface="Calibri" panose="020F0502020204030204" pitchFamily="34" charset="0"/>
            </a:endParaRPr>
          </a:p>
        </p:txBody>
      </p:sp>
      <p:sp>
        <p:nvSpPr>
          <p:cNvPr id="13" name="Google Shape;354;p40">
            <a:extLst>
              <a:ext uri="{FF2B5EF4-FFF2-40B4-BE49-F238E27FC236}">
                <a16:creationId xmlns:a16="http://schemas.microsoft.com/office/drawing/2014/main" id="{3DC6E20D-7258-DE43-8B05-8F225DA659FD}"/>
              </a:ext>
            </a:extLst>
          </p:cNvPr>
          <p:cNvSpPr txBox="1">
            <a:spLocks/>
          </p:cNvSpPr>
          <p:nvPr/>
        </p:nvSpPr>
        <p:spPr>
          <a:xfrm>
            <a:off x="347106" y="4263878"/>
            <a:ext cx="8180011" cy="56148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err="1">
                <a:sym typeface="Arial"/>
              </a:rPr>
              <a:t>Ganlab</a:t>
            </a:r>
            <a:r>
              <a:rPr lang="en-AU" sz="2000" dirty="0">
                <a:sym typeface="Arial"/>
              </a:rPr>
              <a:t> – play with a GAN in the browser</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9"/>
              </a:rPr>
              <a:t>source</a:t>
            </a:r>
            <a:r>
              <a:rPr lang="en-AU" sz="2000" dirty="0">
                <a:sym typeface="Arial"/>
              </a:rPr>
              <a: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Audio 2">
            <a:hlinkClick r:id="" action="ppaction://media"/>
            <a:extLst>
              <a:ext uri="{FF2B5EF4-FFF2-40B4-BE49-F238E27FC236}">
                <a16:creationId xmlns:a16="http://schemas.microsoft.com/office/drawing/2014/main" id="{D82808B4-FC0D-6145-85D6-6D29A7761C6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208261854"/>
      </p:ext>
    </p:extLst>
  </p:cSld>
  <p:clrMapOvr>
    <a:masterClrMapping/>
  </p:clrMapOvr>
  <mc:AlternateContent xmlns:mc="http://schemas.openxmlformats.org/markup-compatibility/2006">
    <mc:Choice xmlns:p14="http://schemas.microsoft.com/office/powerpoint/2010/main" Requires="p14">
      <p:transition spd="slow" p14:dur="2000" advTm="4411"/>
    </mc:Choice>
    <mc:Fallback>
      <p:transition spd="slow" advTm="4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GANs &amp; Security</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20482" name="Picture 2" descr="https://lh3.googleusercontent.com/UBBi2YSO1ijq9u6XJ58jcfkVgcJRzt3ScJAQ8U_Y0fBrwg1TFq1bX7zNELtSW-iUhWshHXTbBLOiaU-_fSXQb3vBYjaSWzbwIxTKR7QmAGL71Jo52now-8Kcb6-e9-sJt1lF6_Rs-8k">
            <a:extLst>
              <a:ext uri="{FF2B5EF4-FFF2-40B4-BE49-F238E27FC236}">
                <a16:creationId xmlns:a16="http://schemas.microsoft.com/office/drawing/2014/main" id="{3E59BCC1-C33A-6247-9984-DD6827A5EA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800" y="1840292"/>
            <a:ext cx="2591110" cy="26272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3FB16F9-1457-AE47-AEC9-D7FB738F6B20}"/>
              </a:ext>
            </a:extLst>
          </p:cNvPr>
          <p:cNvSpPr/>
          <p:nvPr/>
        </p:nvSpPr>
        <p:spPr>
          <a:xfrm>
            <a:off x="416680" y="1215985"/>
            <a:ext cx="8060570" cy="1985159"/>
          </a:xfrm>
          <a:prstGeom prst="rect">
            <a:avLst/>
          </a:prstGeom>
        </p:spPr>
        <p:txBody>
          <a:bodyPr wrap="square">
            <a:spAutoFit/>
          </a:bodyPr>
          <a:lstStyle/>
          <a:p>
            <a:pPr marL="342900" indent="-342900" fontAlgn="base">
              <a:buFont typeface="Arial" panose="020B0604020202020204" pitchFamily="34" charset="0"/>
              <a:buChar char="•"/>
            </a:pPr>
            <a:r>
              <a:rPr lang="en-AU" sz="2300" dirty="0">
                <a:solidFill>
                  <a:srgbClr val="000000"/>
                </a:solidFill>
                <a:latin typeface="Calibri" panose="020F0502020204030204" pitchFamily="34" charset="0"/>
              </a:rPr>
              <a:t>This </a:t>
            </a:r>
            <a:r>
              <a:rPr lang="en-AU" sz="2300" dirty="0">
                <a:solidFill>
                  <a:srgbClr val="000000"/>
                </a:solidFill>
                <a:latin typeface="Calibri" panose="020F0502020204030204" pitchFamily="34" charset="0"/>
                <a:hlinkClick r:id="rId6"/>
              </a:rPr>
              <a:t>blog post</a:t>
            </a:r>
            <a:r>
              <a:rPr lang="en-AU" sz="2300" dirty="0">
                <a:solidFill>
                  <a:srgbClr val="000000"/>
                </a:solidFill>
                <a:latin typeface="Calibri" panose="020F0502020204030204" pitchFamily="34" charset="0"/>
              </a:rPr>
              <a:t> is over 2 years old but highlights some scary aspects to machine learning</a:t>
            </a:r>
          </a:p>
          <a:p>
            <a:pPr marL="342900" indent="-342900" fontAlgn="base">
              <a:buFont typeface="Arial" panose="020B0604020202020204" pitchFamily="34" charset="0"/>
              <a:buChar char="•"/>
            </a:pPr>
            <a:endParaRPr lang="en-AU" sz="2300" dirty="0">
              <a:solidFill>
                <a:srgbClr val="000000"/>
              </a:solidFill>
              <a:latin typeface="Calibri" panose="020F0502020204030204" pitchFamily="34" charset="0"/>
            </a:endParaRPr>
          </a:p>
          <a:p>
            <a:pPr algn="ctr" fontAlgn="base"/>
            <a:r>
              <a:rPr lang="en-AU" i="1" dirty="0"/>
              <a:t>Adversarial examples have the potential to be dangerous. For example, attackers could target autonomous vehicles by using stickers or paint to create an adversarial stop sign that the vehicle would interpret as a ‘yield’ or other sign</a:t>
            </a:r>
            <a:endParaRPr lang="en-AU" sz="2300" i="1" dirty="0">
              <a:solidFill>
                <a:srgbClr val="000000"/>
              </a:solidFill>
              <a:latin typeface="Calibri" panose="020F0502020204030204" pitchFamily="34" charset="0"/>
            </a:endParaRPr>
          </a:p>
        </p:txBody>
      </p:sp>
      <p:pic>
        <p:nvPicPr>
          <p:cNvPr id="3" name="Picture 2">
            <a:extLst>
              <a:ext uri="{FF2B5EF4-FFF2-40B4-BE49-F238E27FC236}">
                <a16:creationId xmlns:a16="http://schemas.microsoft.com/office/drawing/2014/main" id="{9C095DB6-3855-BA4E-B2A3-5F06ADE22F08}"/>
              </a:ext>
            </a:extLst>
          </p:cNvPr>
          <p:cNvPicPr>
            <a:picLocks noChangeAspect="1"/>
          </p:cNvPicPr>
          <p:nvPr/>
        </p:nvPicPr>
        <p:blipFill>
          <a:blip r:embed="rId7"/>
          <a:stretch>
            <a:fillRect/>
          </a:stretch>
        </p:blipFill>
        <p:spPr>
          <a:xfrm>
            <a:off x="2096575" y="3429000"/>
            <a:ext cx="4700779" cy="1780295"/>
          </a:xfrm>
          <a:prstGeom prst="rect">
            <a:avLst/>
          </a:prstGeom>
        </p:spPr>
      </p:pic>
      <p:pic>
        <p:nvPicPr>
          <p:cNvPr id="6" name="Audio 5">
            <a:hlinkClick r:id="" action="ppaction://media"/>
            <a:extLst>
              <a:ext uri="{FF2B5EF4-FFF2-40B4-BE49-F238E27FC236}">
                <a16:creationId xmlns:a16="http://schemas.microsoft.com/office/drawing/2014/main" id="{8B982F39-9069-EC41-ABC1-8901D22F436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610129194"/>
      </p:ext>
    </p:extLst>
  </p:cSld>
  <p:clrMapOvr>
    <a:masterClrMapping/>
  </p:clrMapOvr>
  <mc:AlternateContent xmlns:mc="http://schemas.openxmlformats.org/markup-compatibility/2006">
    <mc:Choice xmlns:p14="http://schemas.microsoft.com/office/powerpoint/2010/main" Requires="p14">
      <p:transition spd="slow" p14:dur="2000" advTm="79935"/>
    </mc:Choice>
    <mc:Fallback>
      <p:transition spd="slow" advTm="79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962274"/>
            <a:ext cx="7810500" cy="423193"/>
          </a:xfrm>
        </p:spPr>
        <p:txBody>
          <a:bodyPr/>
          <a:lstStyle/>
          <a:p>
            <a:r>
              <a:rPr lang="en-US" dirty="0"/>
              <a:t>Guest Lecturer: Ian </a:t>
            </a:r>
            <a:r>
              <a:rPr lang="en-US" dirty="0" err="1"/>
              <a:t>HAnsel</a:t>
            </a:r>
            <a:r>
              <a:rPr lang="en-US" dirty="0"/>
              <a:t> from Verge Labs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3" name="Picture 2">
            <a:extLst>
              <a:ext uri="{FF2B5EF4-FFF2-40B4-BE49-F238E27FC236}">
                <a16:creationId xmlns:a16="http://schemas.microsoft.com/office/drawing/2014/main" id="{BDB15293-73DF-C447-B9B0-08BE5BDDD2C1}"/>
              </a:ext>
            </a:extLst>
          </p:cNvPr>
          <p:cNvPicPr>
            <a:picLocks noChangeAspect="1"/>
          </p:cNvPicPr>
          <p:nvPr/>
        </p:nvPicPr>
        <p:blipFill>
          <a:blip r:embed="rId5"/>
          <a:stretch>
            <a:fillRect/>
          </a:stretch>
        </p:blipFill>
        <p:spPr>
          <a:xfrm>
            <a:off x="1537606" y="2016318"/>
            <a:ext cx="3317421" cy="2825363"/>
          </a:xfrm>
          <a:prstGeom prst="rect">
            <a:avLst/>
          </a:prstGeom>
        </p:spPr>
      </p:pic>
      <p:pic>
        <p:nvPicPr>
          <p:cNvPr id="6" name="Picture 5">
            <a:extLst>
              <a:ext uri="{FF2B5EF4-FFF2-40B4-BE49-F238E27FC236}">
                <a16:creationId xmlns:a16="http://schemas.microsoft.com/office/drawing/2014/main" id="{33D0D6CB-78AE-5C49-8A50-AED3C6ECEF7A}"/>
              </a:ext>
            </a:extLst>
          </p:cNvPr>
          <p:cNvPicPr>
            <a:picLocks noChangeAspect="1"/>
          </p:cNvPicPr>
          <p:nvPr/>
        </p:nvPicPr>
        <p:blipFill>
          <a:blip r:embed="rId6"/>
          <a:stretch>
            <a:fillRect/>
          </a:stretch>
        </p:blipFill>
        <p:spPr>
          <a:xfrm>
            <a:off x="5702524" y="2984963"/>
            <a:ext cx="2655889" cy="867229"/>
          </a:xfrm>
          <a:prstGeom prst="rect">
            <a:avLst/>
          </a:prstGeom>
        </p:spPr>
      </p:pic>
      <p:pic>
        <p:nvPicPr>
          <p:cNvPr id="5" name="Audio 4">
            <a:hlinkClick r:id="" action="ppaction://media"/>
            <a:extLst>
              <a:ext uri="{FF2B5EF4-FFF2-40B4-BE49-F238E27FC236}">
                <a16:creationId xmlns:a16="http://schemas.microsoft.com/office/drawing/2014/main" id="{85C54F36-BC3F-B342-B362-F2BEED4F26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4091643912"/>
      </p:ext>
    </p:extLst>
  </p:cSld>
  <p:clrMapOvr>
    <a:masterClrMapping/>
  </p:clrMapOvr>
  <mc:AlternateContent xmlns:mc="http://schemas.openxmlformats.org/markup-compatibility/2006">
    <mc:Choice xmlns:p14="http://schemas.microsoft.com/office/powerpoint/2010/main" Requires="p14">
      <p:transition spd="slow" p14:dur="2000" advTm="14654"/>
    </mc:Choice>
    <mc:Fallback>
      <p:transition spd="slow" advTm="14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Setting the Scene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349134" y="1348593"/>
            <a:ext cx="8128116" cy="57824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In the world of reinforcement learning we are talking about: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An agent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Who has possible </a:t>
            </a:r>
            <a:r>
              <a:rPr lang="en-AU" sz="2000" b="1" dirty="0">
                <a:solidFill>
                  <a:srgbClr val="FF0000"/>
                </a:solidFill>
                <a:sym typeface="Arial"/>
              </a:rPr>
              <a:t>actions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Who makes a decision to undertake an action</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In an environment that has </a:t>
            </a:r>
            <a:r>
              <a:rPr lang="en-AU" sz="2000" b="1" dirty="0">
                <a:solidFill>
                  <a:srgbClr val="7030A0"/>
                </a:solidFill>
                <a:sym typeface="Arial"/>
              </a:rPr>
              <a:t>states</a:t>
            </a: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Receives a </a:t>
            </a:r>
            <a:r>
              <a:rPr lang="en-AU" sz="2000" b="1" dirty="0">
                <a:solidFill>
                  <a:srgbClr val="00B050"/>
                </a:solidFill>
                <a:sym typeface="Arial"/>
              </a:rPr>
              <a:t>reward (or punishment)</a:t>
            </a:r>
            <a:r>
              <a:rPr lang="en-AU" sz="2000" dirty="0">
                <a:sym typeface="Arial"/>
              </a:rPr>
              <a:t> for taking an </a:t>
            </a:r>
            <a:r>
              <a:rPr lang="en-AU" sz="2000" b="1" dirty="0">
                <a:solidFill>
                  <a:srgbClr val="FF0000"/>
                </a:solidFill>
                <a:sym typeface="Arial"/>
              </a:rPr>
              <a:t>action</a:t>
            </a:r>
            <a:r>
              <a:rPr lang="en-AU" sz="2000" dirty="0">
                <a:sym typeface="Arial"/>
              </a:rPr>
              <a:t> at a particular </a:t>
            </a:r>
            <a:r>
              <a:rPr lang="en-AU" sz="2000" b="1" dirty="0">
                <a:solidFill>
                  <a:srgbClr val="7030A0"/>
                </a:solidFill>
                <a:sym typeface="Arial"/>
              </a:rPr>
              <a:t>state</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5" name="Picture 4">
            <a:extLst>
              <a:ext uri="{FF2B5EF4-FFF2-40B4-BE49-F238E27FC236}">
                <a16:creationId xmlns:a16="http://schemas.microsoft.com/office/drawing/2014/main" id="{0FCEF071-FF23-E042-BDAF-4D3DCA494BDC}"/>
              </a:ext>
            </a:extLst>
          </p:cNvPr>
          <p:cNvPicPr>
            <a:picLocks noChangeAspect="1"/>
          </p:cNvPicPr>
          <p:nvPr/>
        </p:nvPicPr>
        <p:blipFill>
          <a:blip r:embed="rId6"/>
          <a:stretch>
            <a:fillRect/>
          </a:stretch>
        </p:blipFill>
        <p:spPr>
          <a:xfrm>
            <a:off x="2218576" y="4084673"/>
            <a:ext cx="4389231" cy="1692989"/>
          </a:xfrm>
          <a:prstGeom prst="rect">
            <a:avLst/>
          </a:prstGeom>
        </p:spPr>
      </p:pic>
      <p:sp>
        <p:nvSpPr>
          <p:cNvPr id="7" name="TextBox 6">
            <a:extLst>
              <a:ext uri="{FF2B5EF4-FFF2-40B4-BE49-F238E27FC236}">
                <a16:creationId xmlns:a16="http://schemas.microsoft.com/office/drawing/2014/main" id="{EAEFC188-00CC-B647-8AC3-4BAA7190E8B6}"/>
              </a:ext>
            </a:extLst>
          </p:cNvPr>
          <p:cNvSpPr txBox="1"/>
          <p:nvPr/>
        </p:nvSpPr>
        <p:spPr>
          <a:xfrm>
            <a:off x="7146456" y="4746501"/>
            <a:ext cx="808042" cy="369332"/>
          </a:xfrm>
          <a:prstGeom prst="rect">
            <a:avLst/>
          </a:prstGeom>
          <a:noFill/>
        </p:spPr>
        <p:txBody>
          <a:bodyPr wrap="none" rtlCol="0">
            <a:spAutoFit/>
          </a:bodyPr>
          <a:lstStyle/>
          <a:p>
            <a:r>
              <a:rPr lang="en-US" dirty="0">
                <a:hlinkClick r:id="rId7"/>
              </a:rPr>
              <a:t>source</a:t>
            </a:r>
            <a:endParaRPr lang="en-US" dirty="0"/>
          </a:p>
        </p:txBody>
      </p:sp>
      <p:pic>
        <p:nvPicPr>
          <p:cNvPr id="3" name="Audio 2">
            <a:hlinkClick r:id="" action="ppaction://media"/>
            <a:extLst>
              <a:ext uri="{FF2B5EF4-FFF2-40B4-BE49-F238E27FC236}">
                <a16:creationId xmlns:a16="http://schemas.microsoft.com/office/drawing/2014/main" id="{5EF4696A-0551-2743-A056-8D23A298854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912431780"/>
      </p:ext>
    </p:extLst>
  </p:cSld>
  <p:clrMapOvr>
    <a:masterClrMapping/>
  </p:clrMapOvr>
  <mc:AlternateContent xmlns:mc="http://schemas.openxmlformats.org/markup-compatibility/2006" xmlns:p14="http://schemas.microsoft.com/office/powerpoint/2010/main">
    <mc:Choice Requires="p14">
      <p:transition spd="slow" p14:dur="2000" advTm="111649"/>
    </mc:Choice>
    <mc:Fallback xmlns="">
      <p:transition spd="slow" advTm="111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Also not new</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15496"/>
            <a:ext cx="8128116" cy="249130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Reinforcement learning has been around since the 1950’s</a:t>
            </a:r>
            <a:br>
              <a:rPr lang="en-AU" sz="2000" dirty="0">
                <a:sym typeface="Arial"/>
              </a:rPr>
            </a:br>
            <a:endParaRPr lang="en-AU" sz="2000" b="1" dirty="0">
              <a:solidFill>
                <a:srgbClr val="FF0000"/>
              </a:solidFill>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Richard Bellman first described </a:t>
            </a:r>
            <a:r>
              <a:rPr lang="en-AU" sz="2000" i="1" dirty="0">
                <a:sym typeface="Arial"/>
              </a:rPr>
              <a:t>Markov Decision Processes</a:t>
            </a:r>
            <a:r>
              <a:rPr lang="en-AU" sz="2000" dirty="0">
                <a:sym typeface="Arial"/>
              </a:rPr>
              <a:t> (MDP) (</a:t>
            </a:r>
            <a:r>
              <a:rPr lang="en-AU" sz="2000" dirty="0">
                <a:sym typeface="Arial"/>
                <a:hlinkClick r:id="rId6"/>
              </a:rPr>
              <a:t>Source</a:t>
            </a:r>
            <a:r>
              <a:rPr lang="en-AU" sz="2000" dirty="0">
                <a:sym typeface="Arial"/>
              </a:rPr>
              <a:t>) as something akin to </a:t>
            </a:r>
            <a:r>
              <a:rPr lang="en-AU" sz="2000" dirty="0" err="1">
                <a:sym typeface="Arial"/>
              </a:rPr>
              <a:t>markov</a:t>
            </a:r>
            <a:r>
              <a:rPr lang="en-AU" sz="2000" dirty="0">
                <a:sym typeface="Arial"/>
              </a:rPr>
              <a:t> chains but where the agent can chose a number of possible actions and transition probabilities depend on the chosen action. </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His work focussed on </a:t>
            </a:r>
            <a:r>
              <a:rPr lang="en-AU" sz="2000" i="1" dirty="0">
                <a:sym typeface="Arial"/>
              </a:rPr>
              <a:t>dynamic programming</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Solving big problems by breaking them down</a:t>
            </a:r>
            <a:br>
              <a:rPr lang="en-AU" sz="2000" dirty="0">
                <a:sym typeface="Arial"/>
              </a:rPr>
            </a:br>
            <a:r>
              <a:rPr lang="en-AU" sz="2000" dirty="0">
                <a:sym typeface="Arial"/>
              </a:rPr>
              <a:t>into smaller problems and solving recursively</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13E43E1A-CF19-4C45-A968-4E7FDE516B97}"/>
              </a:ext>
            </a:extLst>
          </p:cNvPr>
          <p:cNvPicPr>
            <a:picLocks noChangeAspect="1"/>
          </p:cNvPicPr>
          <p:nvPr/>
        </p:nvPicPr>
        <p:blipFill>
          <a:blip r:embed="rId7"/>
          <a:stretch>
            <a:fillRect/>
          </a:stretch>
        </p:blipFill>
        <p:spPr>
          <a:xfrm>
            <a:off x="5763170" y="3790371"/>
            <a:ext cx="3114130" cy="2491304"/>
          </a:xfrm>
          <a:prstGeom prst="rect">
            <a:avLst/>
          </a:prstGeom>
        </p:spPr>
      </p:pic>
      <p:pic>
        <p:nvPicPr>
          <p:cNvPr id="5" name="Audio 4">
            <a:hlinkClick r:id="" action="ppaction://media"/>
            <a:extLst>
              <a:ext uri="{FF2B5EF4-FFF2-40B4-BE49-F238E27FC236}">
                <a16:creationId xmlns:a16="http://schemas.microsoft.com/office/drawing/2014/main" id="{BF8D5029-6EB1-9541-9EBA-75FF18D2805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927924895"/>
      </p:ext>
    </p:extLst>
  </p:cSld>
  <p:clrMapOvr>
    <a:masterClrMapping/>
  </p:clrMapOvr>
  <mc:AlternateContent xmlns:mc="http://schemas.openxmlformats.org/markup-compatibility/2006" xmlns:p14="http://schemas.microsoft.com/office/powerpoint/2010/main">
    <mc:Choice Requires="p14">
      <p:transition spd="slow" p14:dur="2000" advTm="200632"/>
    </mc:Choice>
    <mc:Fallback xmlns="">
      <p:transition spd="slow" advTm="200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Formalising The process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349134" y="1257153"/>
                <a:ext cx="8128116" cy="57824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Let’s formalise the RL process. We have: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States (</a:t>
                </a:r>
                <a14:m>
                  <m:oMath xmlns:m="http://schemas.openxmlformats.org/officeDocument/2006/math">
                    <m:sSub>
                      <m:sSubPr>
                        <m:ctrlPr>
                          <a:rPr lang="en-AU" sz="2000" b="0" i="1" smtClean="0">
                            <a:latin typeface="Cambria Math" panose="02040503050406030204" pitchFamily="18" charset="0"/>
                            <a:sym typeface="Arial"/>
                          </a:rPr>
                        </m:ctrlPr>
                      </m:sSubPr>
                      <m:e>
                        <m:r>
                          <a:rPr lang="en-AU" sz="2000" b="0" i="1" smtClean="0">
                            <a:latin typeface="Cambria Math" panose="02040503050406030204" pitchFamily="18" charset="0"/>
                            <a:sym typeface="Arial"/>
                          </a:rPr>
                          <m:t>𝑠</m:t>
                        </m:r>
                      </m:e>
                      <m:sub>
                        <m:r>
                          <a:rPr lang="en-AU" sz="2000" b="0" i="1" smtClean="0">
                            <a:latin typeface="Cambria Math" panose="02040503050406030204" pitchFamily="18" charset="0"/>
                            <a:sym typeface="Arial"/>
                          </a:rPr>
                          <m:t>𝑡</m:t>
                        </m:r>
                      </m:sub>
                    </m:sSub>
                    <m:r>
                      <a:rPr lang="en-AU" sz="2000" b="0" i="1" smtClean="0">
                        <a:latin typeface="Cambria Math" panose="02040503050406030204" pitchFamily="18" charset="0"/>
                        <a:sym typeface="Arial"/>
                      </a:rPr>
                      <m:t>…</m:t>
                    </m:r>
                  </m:oMath>
                </a14:m>
                <a:r>
                  <a:rPr lang="en-AU" sz="2000" dirty="0">
                    <a:sym typeface="Arial"/>
                  </a:rPr>
                  <a:t> </a:t>
                </a:r>
                <a14:m>
                  <m:oMath xmlns:m="http://schemas.openxmlformats.org/officeDocument/2006/math">
                    <m:sSub>
                      <m:sSubPr>
                        <m:ctrlPr>
                          <a:rPr lang="en-AU" sz="2000" i="1">
                            <a:latin typeface="Cambria Math" panose="02040503050406030204" pitchFamily="18" charset="0"/>
                            <a:sym typeface="Arial"/>
                          </a:rPr>
                        </m:ctrlPr>
                      </m:sSubPr>
                      <m:e>
                        <m:r>
                          <a:rPr lang="en-AU" sz="2000" b="0" i="1" smtClean="0">
                            <a:latin typeface="Cambria Math" panose="02040503050406030204" pitchFamily="18" charset="0"/>
                            <a:sym typeface="Arial"/>
                          </a:rPr>
                          <m:t>𝑠</m:t>
                        </m:r>
                      </m:e>
                      <m:sub>
                        <m:r>
                          <a:rPr lang="en-AU" sz="2000" b="0" i="1" smtClean="0">
                            <a:latin typeface="Cambria Math" panose="02040503050406030204" pitchFamily="18" charset="0"/>
                            <a:sym typeface="Arial"/>
                          </a:rPr>
                          <m:t>𝑛</m:t>
                        </m:r>
                      </m:sub>
                    </m:sSub>
                    <m:r>
                      <a:rPr lang="en-AU" sz="2000" b="0" i="1" smtClean="0">
                        <a:latin typeface="Cambria Math" panose="02040503050406030204" pitchFamily="18" charset="0"/>
                        <a:sym typeface="Arial"/>
                      </a:rPr>
                      <m:t>)</m:t>
                    </m:r>
                  </m:oMath>
                </a14:m>
                <a:endParaRPr lang="en-AU" sz="2000" b="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Rewards (</a:t>
                </a:r>
                <a14:m>
                  <m:oMath xmlns:m="http://schemas.openxmlformats.org/officeDocument/2006/math">
                    <m:sSub>
                      <m:sSubPr>
                        <m:ctrlPr>
                          <a:rPr lang="en-AU" sz="2000" i="1">
                            <a:latin typeface="Cambria Math" panose="02040503050406030204" pitchFamily="18" charset="0"/>
                            <a:sym typeface="Arial"/>
                          </a:rPr>
                        </m:ctrlPr>
                      </m:sSubPr>
                      <m:e>
                        <m:r>
                          <a:rPr lang="en-AU" sz="2000" b="0" i="1" smtClean="0">
                            <a:latin typeface="Cambria Math" panose="02040503050406030204" pitchFamily="18" charset="0"/>
                            <a:sym typeface="Arial"/>
                          </a:rPr>
                          <m:t>𝑟</m:t>
                        </m:r>
                      </m:e>
                      <m:sub>
                        <m:r>
                          <a:rPr lang="en-AU" sz="2000" i="1">
                            <a:latin typeface="Cambria Math" panose="02040503050406030204" pitchFamily="18" charset="0"/>
                            <a:sym typeface="Arial"/>
                          </a:rPr>
                          <m:t>𝑡</m:t>
                        </m:r>
                      </m:sub>
                    </m:sSub>
                    <m:r>
                      <a:rPr lang="en-AU" sz="2000" i="1">
                        <a:latin typeface="Cambria Math" panose="02040503050406030204" pitchFamily="18" charset="0"/>
                        <a:sym typeface="Arial"/>
                      </a:rPr>
                      <m:t>…</m:t>
                    </m:r>
                  </m:oMath>
                </a14:m>
                <a:r>
                  <a:rPr lang="en-AU" sz="2000" dirty="0">
                    <a:sym typeface="Arial"/>
                  </a:rPr>
                  <a:t> </a:t>
                </a:r>
                <a14:m>
                  <m:oMath xmlns:m="http://schemas.openxmlformats.org/officeDocument/2006/math">
                    <m:sSub>
                      <m:sSubPr>
                        <m:ctrlPr>
                          <a:rPr lang="en-AU" sz="2000" i="1">
                            <a:latin typeface="Cambria Math" panose="02040503050406030204" pitchFamily="18" charset="0"/>
                            <a:sym typeface="Arial"/>
                          </a:rPr>
                        </m:ctrlPr>
                      </m:sSubPr>
                      <m:e>
                        <m:r>
                          <a:rPr lang="en-AU" sz="2000" b="0" i="1" smtClean="0">
                            <a:latin typeface="Cambria Math" panose="02040503050406030204" pitchFamily="18" charset="0"/>
                            <a:sym typeface="Arial"/>
                          </a:rPr>
                          <m:t>𝑟</m:t>
                        </m:r>
                      </m:e>
                      <m:sub>
                        <m:r>
                          <a:rPr lang="en-AU" sz="2000" i="1">
                            <a:latin typeface="Cambria Math" panose="02040503050406030204" pitchFamily="18" charset="0"/>
                            <a:sym typeface="Arial"/>
                          </a:rPr>
                          <m:t>𝑛</m:t>
                        </m:r>
                      </m:sub>
                    </m:sSub>
                    <m:r>
                      <a:rPr lang="en-AU" sz="2000" i="1">
                        <a:latin typeface="Cambria Math" panose="02040503050406030204" pitchFamily="18" charset="0"/>
                        <a:sym typeface="Arial"/>
                      </a:rPr>
                      <m:t>)</m:t>
                    </m:r>
                  </m:oMath>
                </a14:m>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Actions (</a:t>
                </a:r>
                <a14:m>
                  <m:oMath xmlns:m="http://schemas.openxmlformats.org/officeDocument/2006/math">
                    <m:sSub>
                      <m:sSubPr>
                        <m:ctrlPr>
                          <a:rPr lang="en-AU" sz="2000" i="1">
                            <a:latin typeface="Cambria Math" panose="02040503050406030204" pitchFamily="18" charset="0"/>
                            <a:sym typeface="Arial"/>
                          </a:rPr>
                        </m:ctrlPr>
                      </m:sSubPr>
                      <m:e>
                        <m:r>
                          <a:rPr lang="en-AU" sz="2000" b="0" i="1" smtClean="0">
                            <a:latin typeface="Cambria Math" panose="02040503050406030204" pitchFamily="18" charset="0"/>
                            <a:sym typeface="Arial"/>
                          </a:rPr>
                          <m:t>𝑎</m:t>
                        </m:r>
                      </m:e>
                      <m:sub>
                        <m:r>
                          <a:rPr lang="en-AU" sz="2000" i="1">
                            <a:latin typeface="Cambria Math" panose="02040503050406030204" pitchFamily="18" charset="0"/>
                            <a:sym typeface="Arial"/>
                          </a:rPr>
                          <m:t>𝑡</m:t>
                        </m:r>
                      </m:sub>
                    </m:sSub>
                    <m:r>
                      <a:rPr lang="en-AU" sz="2000" i="1">
                        <a:latin typeface="Cambria Math" panose="02040503050406030204" pitchFamily="18" charset="0"/>
                        <a:sym typeface="Arial"/>
                      </a:rPr>
                      <m:t>…</m:t>
                    </m:r>
                  </m:oMath>
                </a14:m>
                <a:r>
                  <a:rPr lang="en-AU" sz="2000" dirty="0">
                    <a:sym typeface="Arial"/>
                  </a:rPr>
                  <a:t> </a:t>
                </a:r>
                <a14:m>
                  <m:oMath xmlns:m="http://schemas.openxmlformats.org/officeDocument/2006/math">
                    <m:sSub>
                      <m:sSubPr>
                        <m:ctrlPr>
                          <a:rPr lang="en-AU" sz="2000" i="1" smtClean="0">
                            <a:latin typeface="Cambria Math" panose="02040503050406030204" pitchFamily="18" charset="0"/>
                            <a:sym typeface="Arial"/>
                          </a:rPr>
                        </m:ctrlPr>
                      </m:sSubPr>
                      <m:e>
                        <m:r>
                          <a:rPr lang="en-AU" sz="2000" b="0" i="1" smtClean="0">
                            <a:latin typeface="Cambria Math" panose="02040503050406030204" pitchFamily="18" charset="0"/>
                            <a:sym typeface="Arial"/>
                          </a:rPr>
                          <m:t>𝑎</m:t>
                        </m:r>
                      </m:e>
                      <m:sub>
                        <m:r>
                          <a:rPr lang="en-AU" sz="2000" i="1">
                            <a:latin typeface="Cambria Math" panose="02040503050406030204" pitchFamily="18" charset="0"/>
                            <a:sym typeface="Arial"/>
                          </a:rPr>
                          <m:t>𝑛</m:t>
                        </m:r>
                      </m:sub>
                    </m:sSub>
                    <m:r>
                      <a:rPr lang="en-AU" sz="2000" i="1">
                        <a:latin typeface="Cambria Math" panose="02040503050406030204" pitchFamily="18" charset="0"/>
                        <a:sym typeface="Arial"/>
                      </a:rPr>
                      <m:t>)</m:t>
                    </m:r>
                  </m:oMath>
                </a14:m>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Policies </a:t>
                </a:r>
                <a14:m>
                  <m:oMath xmlns:m="http://schemas.openxmlformats.org/officeDocument/2006/math">
                    <m:r>
                      <a:rPr lang="en-AU" sz="2000" i="1" smtClean="0">
                        <a:latin typeface="Cambria Math" panose="02040503050406030204" pitchFamily="18" charset="0"/>
                        <a:ea typeface="Cambria Math" panose="02040503050406030204" pitchFamily="18" charset="0"/>
                        <a:sym typeface="Arial"/>
                      </a:rPr>
                      <m:t>𝜋</m:t>
                    </m:r>
                  </m:oMath>
                </a14:m>
                <a:endParaRPr lang="en-AU" sz="2000" dirty="0">
                  <a:ea typeface="Cambria Math" panose="02040503050406030204" pitchFamily="18" charset="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Function to specify what action to take in each state</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We therefore have a reward function as follows. Note the use of a discount factor, as current rewards are more valued than way-off future rewards.</a:t>
                </a:r>
                <a:br>
                  <a:rPr lang="en-AU" sz="2000" dirty="0">
                    <a:sym typeface="Arial"/>
                  </a:rPr>
                </a:br>
                <a14:m>
                  <m:oMath xmlns:m="http://schemas.openxmlformats.org/officeDocument/2006/math">
                    <m:nary>
                      <m:naryPr>
                        <m:chr m:val="∑"/>
                        <m:ctrlPr>
                          <a:rPr lang="en-AU" sz="2000" b="0" i="1" smtClean="0">
                            <a:latin typeface="Cambria Math" panose="02040503050406030204" pitchFamily="18" charset="0"/>
                            <a:sym typeface="Arial"/>
                          </a:rPr>
                        </m:ctrlPr>
                      </m:naryPr>
                      <m:sub>
                        <m:r>
                          <m:rPr>
                            <m:brk m:alnAt="23"/>
                          </m:rPr>
                          <a:rPr lang="en-AU" sz="2000" b="0" i="1" smtClean="0">
                            <a:latin typeface="Cambria Math" panose="02040503050406030204" pitchFamily="18" charset="0"/>
                            <a:sym typeface="Arial"/>
                          </a:rPr>
                          <m:t>𝑡</m:t>
                        </m:r>
                        <m:r>
                          <a:rPr lang="en-AU" sz="2000" b="0" i="1" smtClean="0">
                            <a:latin typeface="Cambria Math" panose="02040503050406030204" pitchFamily="18" charset="0"/>
                            <a:sym typeface="Arial"/>
                          </a:rPr>
                          <m:t>=0</m:t>
                        </m:r>
                      </m:sub>
                      <m:sup>
                        <m:r>
                          <a:rPr lang="en-AU" sz="2000" b="0" i="1" smtClean="0">
                            <a:latin typeface="Cambria Math" panose="02040503050406030204" pitchFamily="18" charset="0"/>
                            <a:sym typeface="Arial"/>
                          </a:rPr>
                          <m:t>𝑛</m:t>
                        </m:r>
                      </m:sup>
                      <m:e>
                        <m:r>
                          <a:rPr lang="en-AU" sz="2000" b="0" i="1" smtClean="0">
                            <a:latin typeface="Cambria Math" panose="02040503050406030204" pitchFamily="18" charset="0"/>
                            <a:sym typeface="Arial"/>
                          </a:rPr>
                          <m:t>(</m:t>
                        </m:r>
                        <m:sSup>
                          <m:sSupPr>
                            <m:ctrlPr>
                              <a:rPr lang="en-AU" sz="2000" i="1">
                                <a:latin typeface="Cambria Math" panose="02040503050406030204" pitchFamily="18" charset="0"/>
                                <a:sym typeface="Arial"/>
                              </a:rPr>
                            </m:ctrlPr>
                          </m:sSupPr>
                          <m:e>
                            <m:r>
                              <a:rPr lang="en-AU" sz="2000" i="1">
                                <a:latin typeface="Cambria Math" panose="02040503050406030204" pitchFamily="18" charset="0"/>
                                <a:ea typeface="Cambria Math" panose="02040503050406030204" pitchFamily="18" charset="0"/>
                                <a:sym typeface="Arial"/>
                              </a:rPr>
                              <m:t>𝛾</m:t>
                            </m:r>
                          </m:e>
                          <m:sup>
                            <m:r>
                              <a:rPr lang="en-AU" sz="2000" b="0" i="1" smtClean="0">
                                <a:latin typeface="Cambria Math" panose="02040503050406030204" pitchFamily="18" charset="0"/>
                                <a:ea typeface="Cambria Math" panose="02040503050406030204" pitchFamily="18" charset="0"/>
                                <a:sym typeface="Arial"/>
                              </a:rPr>
                              <m:t>𝑡</m:t>
                            </m:r>
                          </m:sup>
                        </m:sSup>
                      </m:e>
                    </m:nary>
                    <m:sSub>
                      <m:sSubPr>
                        <m:ctrlPr>
                          <a:rPr lang="en-AU" sz="2000" b="0" i="1" smtClean="0">
                            <a:latin typeface="Cambria Math" panose="02040503050406030204" pitchFamily="18" charset="0"/>
                            <a:sym typeface="Arial"/>
                          </a:rPr>
                        </m:ctrlPr>
                      </m:sSubPr>
                      <m:e>
                        <m:r>
                          <a:rPr lang="en-AU" sz="2000" b="0" i="1" smtClean="0">
                            <a:latin typeface="Cambria Math" panose="02040503050406030204" pitchFamily="18" charset="0"/>
                            <a:sym typeface="Arial"/>
                          </a:rPr>
                          <m:t>𝑟</m:t>
                        </m:r>
                      </m:e>
                      <m:sub>
                        <m:r>
                          <a:rPr lang="en-AU" sz="2000" b="0" i="1" smtClean="0">
                            <a:latin typeface="Cambria Math" panose="02040503050406030204" pitchFamily="18" charset="0"/>
                            <a:sym typeface="Arial"/>
                          </a:rPr>
                          <m:t>𝑡</m:t>
                        </m:r>
                      </m:sub>
                    </m:sSub>
                    <m:r>
                      <a:rPr lang="en-AU" sz="2000" b="0" i="1" smtClean="0">
                        <a:latin typeface="Cambria Math" panose="02040503050406030204" pitchFamily="18" charset="0"/>
                        <a:sym typeface="Arial"/>
                      </a:rPr>
                      <m:t>)</m:t>
                    </m:r>
                  </m:oMath>
                </a14:m>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want to find the policy (</a:t>
                </a:r>
                <a14:m>
                  <m:oMath xmlns:m="http://schemas.openxmlformats.org/officeDocument/2006/math">
                    <m:sSup>
                      <m:sSupPr>
                        <m:ctrlPr>
                          <a:rPr lang="en-AU" sz="2000" i="1" smtClean="0">
                            <a:latin typeface="Cambria Math" panose="02040503050406030204" pitchFamily="18" charset="0"/>
                            <a:ea typeface="Cambria Math" panose="02040503050406030204" pitchFamily="18" charset="0"/>
                            <a:sym typeface="Arial"/>
                          </a:rPr>
                        </m:ctrlPr>
                      </m:sSupPr>
                      <m:e>
                        <m:r>
                          <a:rPr lang="en-AU" sz="2000" i="1">
                            <a:latin typeface="Cambria Math" panose="02040503050406030204" pitchFamily="18" charset="0"/>
                            <a:ea typeface="Cambria Math" panose="02040503050406030204" pitchFamily="18" charset="0"/>
                            <a:sym typeface="Arial"/>
                          </a:rPr>
                          <m:t>𝜋</m:t>
                        </m:r>
                      </m:e>
                      <m:sup>
                        <m:r>
                          <a:rPr lang="en-AU" sz="2000" b="0" i="1" smtClean="0">
                            <a:latin typeface="Cambria Math" panose="02040503050406030204" pitchFamily="18" charset="0"/>
                            <a:ea typeface="Cambria Math" panose="02040503050406030204" pitchFamily="18" charset="0"/>
                            <a:sym typeface="Arial"/>
                          </a:rPr>
                          <m:t>∗</m:t>
                        </m:r>
                      </m:sup>
                    </m:sSup>
                    <m:r>
                      <a:rPr lang="en-AU" sz="2000" b="0" i="1" smtClean="0">
                        <a:latin typeface="Cambria Math" panose="02040503050406030204" pitchFamily="18" charset="0"/>
                        <a:ea typeface="Cambria Math" panose="02040503050406030204" pitchFamily="18" charset="0"/>
                        <a:sym typeface="Arial"/>
                      </a:rPr>
                      <m:t>)</m:t>
                    </m:r>
                  </m:oMath>
                </a14:m>
                <a:r>
                  <a:rPr lang="en-AU" sz="2000" dirty="0">
                    <a:sym typeface="Arial"/>
                  </a:rPr>
                  <a:t> that maximises the cumulative reward function.</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mc:Choice>
        <mc:Fallback xmlns="">
          <p:sp>
            <p:nvSpPr>
              <p:cNvPr id="8" name="Google Shape;354;p40">
                <a:extLst>
                  <a:ext uri="{FF2B5EF4-FFF2-40B4-BE49-F238E27FC236}">
                    <a16:creationId xmlns:a16="http://schemas.microsoft.com/office/drawing/2014/main" id="{319D1156-F114-AA4D-9DC4-B1CD66036E5F}"/>
                  </a:ext>
                </a:extLst>
              </p:cNvPr>
              <p:cNvSpPr txBox="1">
                <a:spLocks noRot="1" noChangeAspect="1" noMove="1" noResize="1" noEditPoints="1" noAdjustHandles="1" noChangeArrowheads="1" noChangeShapeType="1" noTextEdit="1"/>
              </p:cNvSpPr>
              <p:nvPr/>
            </p:nvSpPr>
            <p:spPr>
              <a:xfrm>
                <a:off x="349134" y="1257153"/>
                <a:ext cx="8128116" cy="578240"/>
              </a:xfrm>
              <a:prstGeom prst="rect">
                <a:avLst/>
              </a:prstGeom>
              <a:blipFill>
                <a:blip r:embed="rId6"/>
                <a:stretch>
                  <a:fillRect l="-1402" t="-6383" r="-935" b="-827660"/>
                </a:stretch>
              </a:blipFill>
              <a:ln>
                <a:noFill/>
              </a:ln>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4ECD98D7-6A84-DA43-B92C-2FF5ED51456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68494634"/>
      </p:ext>
    </p:extLst>
  </p:cSld>
  <p:clrMapOvr>
    <a:masterClrMapping/>
  </p:clrMapOvr>
  <mc:AlternateContent xmlns:mc="http://schemas.openxmlformats.org/markup-compatibility/2006" xmlns:p14="http://schemas.microsoft.com/office/powerpoint/2010/main">
    <mc:Choice Requires="p14">
      <p:transition spd="slow" p14:dur="2000" advTm="4270"/>
    </mc:Choice>
    <mc:Fallback xmlns="">
      <p:transition spd="slow" advTm="4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Value Functions &amp; Bellman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86032"/>
                <a:ext cx="812811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 state-value function tells us how good a state is:</a:t>
                </a:r>
              </a:p>
              <a:p>
                <a:pPr lvl="4" indent="0">
                  <a:lnSpc>
                    <a:spcPct val="122222"/>
                  </a:lnSpc>
                  <a:spcAft>
                    <a:spcPts val="0"/>
                  </a:spcAft>
                  <a:buClr>
                    <a:schemeClr val="dk1"/>
                  </a:buClr>
                  <a:buSzPts val="1800"/>
                  <a:buNone/>
                </a:pPr>
                <a14:m>
                  <m:oMathPara xmlns:m="http://schemas.openxmlformats.org/officeDocument/2006/math">
                    <m:oMathParaPr>
                      <m:jc m:val="centerGroup"/>
                    </m:oMathParaPr>
                    <m:oMath xmlns:m="http://schemas.openxmlformats.org/officeDocument/2006/math">
                      <m:sSup>
                        <m:sSupPr>
                          <m:ctrlPr>
                            <a:rPr lang="en-AU" b="1" i="1">
                              <a:latin typeface="Cambria Math" panose="02040503050406030204" pitchFamily="18" charset="0"/>
                            </a:rPr>
                          </m:ctrlPr>
                        </m:sSupPr>
                        <m:e>
                          <m:r>
                            <a:rPr lang="en-AU" b="1" i="1">
                              <a:latin typeface="Cambria Math" panose="02040503050406030204" pitchFamily="18" charset="0"/>
                            </a:rPr>
                            <m:t>𝑽</m:t>
                          </m:r>
                        </m:e>
                        <m:sup>
                          <m:r>
                            <a:rPr lang="en-AU" b="1">
                              <a:latin typeface="Cambria Math" panose="02040503050406030204" pitchFamily="18" charset="0"/>
                              <a:sym typeface="Symbol" pitchFamily="2" charset="2"/>
                            </a:rPr>
                            <m:t></m:t>
                          </m:r>
                        </m:sup>
                      </m:sSup>
                      <m:d>
                        <m:dPr>
                          <m:ctrlPr>
                            <a:rPr lang="en-AU" b="1" i="1">
                              <a:latin typeface="Cambria Math" panose="02040503050406030204" pitchFamily="18" charset="0"/>
                            </a:rPr>
                          </m:ctrlPr>
                        </m:dPr>
                        <m:e>
                          <m:r>
                            <a:rPr lang="en-AU" b="1" i="1">
                              <a:latin typeface="Cambria Math" panose="02040503050406030204" pitchFamily="18" charset="0"/>
                            </a:rPr>
                            <m:t>𝒔</m:t>
                          </m:r>
                        </m:e>
                      </m:d>
                      <m:r>
                        <a:rPr lang="en-AU" b="1" i="1">
                          <a:latin typeface="Cambria Math" panose="02040503050406030204" pitchFamily="18" charset="0"/>
                        </a:rPr>
                        <m:t>=</m:t>
                      </m:r>
                      <m:r>
                        <a:rPr lang="en-AU" b="1" i="1">
                          <a:latin typeface="Cambria Math" panose="02040503050406030204" pitchFamily="18" charset="0"/>
                        </a:rPr>
                        <m:t>𝑬</m:t>
                      </m:r>
                      <m:r>
                        <a:rPr lang="en-AU" b="1" i="1">
                          <a:latin typeface="Cambria Math" panose="02040503050406030204" pitchFamily="18" charset="0"/>
                        </a:rPr>
                        <m:t> </m:t>
                      </m:r>
                      <m:d>
                        <m:dPr>
                          <m:begChr m:val="["/>
                          <m:endChr m:val="]"/>
                          <m:ctrlPr>
                            <a:rPr lang="en-AU" b="1" i="1">
                              <a:latin typeface="Cambria Math" panose="02040503050406030204" pitchFamily="18" charset="0"/>
                            </a:rPr>
                          </m:ctrlPr>
                        </m:dPr>
                        <m:e>
                          <m:nary>
                            <m:naryPr>
                              <m:chr m:val="∑"/>
                              <m:limLoc m:val="undOvr"/>
                              <m:supHide m:val="on"/>
                              <m:ctrlPr>
                                <a:rPr lang="en-AU" b="1" i="1">
                                  <a:latin typeface="Cambria Math" panose="02040503050406030204" pitchFamily="18" charset="0"/>
                                </a:rPr>
                              </m:ctrlPr>
                            </m:naryPr>
                            <m:sub>
                              <m:r>
                                <a:rPr lang="en-AU" b="1" i="1">
                                  <a:latin typeface="Cambria Math" panose="02040503050406030204" pitchFamily="18" charset="0"/>
                                </a:rPr>
                                <m:t>𝒕</m:t>
                              </m:r>
                              <m:r>
                                <a:rPr lang="en-AU" b="1" i="1">
                                  <a:latin typeface="Cambria Math" panose="02040503050406030204" pitchFamily="18" charset="0"/>
                                </a:rPr>
                                <m:t>≥</m:t>
                              </m:r>
                              <m:r>
                                <a:rPr lang="en-AU" b="1" i="1">
                                  <a:latin typeface="Cambria Math" panose="02040503050406030204" pitchFamily="18" charset="0"/>
                                </a:rPr>
                                <m:t>𝟎</m:t>
                              </m:r>
                            </m:sub>
                            <m:sup/>
                            <m:e>
                              <m:sSup>
                                <m:sSupPr>
                                  <m:ctrlPr>
                                    <a:rPr lang="en-AU" b="1" i="1">
                                      <a:latin typeface="Cambria Math" panose="02040503050406030204" pitchFamily="18" charset="0"/>
                                    </a:rPr>
                                  </m:ctrlPr>
                                </m:sSupPr>
                                <m:e>
                                  <m:r>
                                    <a:rPr lang="en-AU" b="1" i="1">
                                      <a:latin typeface="Cambria Math" panose="02040503050406030204" pitchFamily="18" charset="0"/>
                                    </a:rPr>
                                    <m:t>  </m:t>
                                  </m:r>
                                  <m:r>
                                    <a:rPr lang="en-AU" b="1" i="1">
                                      <a:latin typeface="Cambria Math" panose="02040503050406030204" pitchFamily="18" charset="0"/>
                                    </a:rPr>
                                    <m:t>𝜸</m:t>
                                  </m:r>
                                </m:e>
                                <m:sup>
                                  <m:r>
                                    <a:rPr lang="en-AU" b="1" i="1">
                                      <a:latin typeface="Cambria Math" panose="02040503050406030204" pitchFamily="18" charset="0"/>
                                    </a:rPr>
                                    <m:t>𝒕</m:t>
                                  </m:r>
                                </m:sup>
                              </m:sSup>
                              <m:sSub>
                                <m:sSubPr>
                                  <m:ctrlPr>
                                    <a:rPr lang="en-AU" b="1" i="1">
                                      <a:latin typeface="Cambria Math" panose="02040503050406030204" pitchFamily="18" charset="0"/>
                                    </a:rPr>
                                  </m:ctrlPr>
                                </m:sSubPr>
                                <m:e>
                                  <m:r>
                                    <a:rPr lang="en-AU" b="1" i="1">
                                      <a:latin typeface="Cambria Math" panose="02040503050406030204" pitchFamily="18" charset="0"/>
                                    </a:rPr>
                                    <m:t>𝒓</m:t>
                                  </m:r>
                                </m:e>
                                <m:sub>
                                  <m:r>
                                    <a:rPr lang="en-AU" b="1" i="1">
                                      <a:latin typeface="Cambria Math" panose="02040503050406030204" pitchFamily="18" charset="0"/>
                                    </a:rPr>
                                    <m:t>𝒕</m:t>
                                  </m:r>
                                </m:sub>
                              </m:sSub>
                              <m:r>
                                <a:rPr lang="en-AU" b="1" i="1">
                                  <a:latin typeface="Cambria Math" panose="02040503050406030204" pitchFamily="18" charset="0"/>
                                </a:rPr>
                                <m:t> |</m:t>
                              </m:r>
                              <m:sSub>
                                <m:sSubPr>
                                  <m:ctrlPr>
                                    <a:rPr lang="en-AU" b="1" i="1">
                                      <a:latin typeface="Cambria Math" panose="02040503050406030204" pitchFamily="18" charset="0"/>
                                    </a:rPr>
                                  </m:ctrlPr>
                                </m:sSubPr>
                                <m:e>
                                  <m:r>
                                    <a:rPr lang="en-AU" b="1" i="1">
                                      <a:latin typeface="Cambria Math" panose="02040503050406030204" pitchFamily="18" charset="0"/>
                                    </a:rPr>
                                    <m:t>𝒔</m:t>
                                  </m:r>
                                </m:e>
                                <m:sub>
                                  <m:r>
                                    <a:rPr lang="en-AU" b="1" i="1">
                                      <a:latin typeface="Cambria Math" panose="02040503050406030204" pitchFamily="18" charset="0"/>
                                    </a:rPr>
                                    <m:t>𝟎</m:t>
                                  </m:r>
                                </m:sub>
                              </m:sSub>
                              <m:r>
                                <a:rPr lang="en-AU" b="1" i="1">
                                  <a:latin typeface="Cambria Math" panose="02040503050406030204" pitchFamily="18" charset="0"/>
                                </a:rPr>
                                <m:t>=</m:t>
                              </m:r>
                              <m:r>
                                <a:rPr lang="en-AU" b="1" i="1">
                                  <a:latin typeface="Cambria Math" panose="02040503050406030204" pitchFamily="18" charset="0"/>
                                </a:rPr>
                                <m:t>𝒔</m:t>
                              </m:r>
                              <m:r>
                                <a:rPr lang="en-AU" b="1" i="1">
                                  <a:latin typeface="Cambria Math" panose="02040503050406030204" pitchFamily="18" charset="0"/>
                                </a:rPr>
                                <m:t>,  </m:t>
                              </m:r>
                            </m:e>
                          </m:nary>
                        </m:e>
                      </m:d>
                    </m:oMath>
                  </m:oMathPara>
                </a14:m>
                <a:endParaRPr lang="en-AU" sz="2000" dirty="0">
                  <a:sym typeface="Arial"/>
                </a:endParaRPr>
              </a:p>
              <a:p>
                <a:pPr lvl="4" indent="0">
                  <a:lnSpc>
                    <a:spcPct val="122222"/>
                  </a:lnSpc>
                  <a:spcAft>
                    <a:spcPts val="0"/>
                  </a:spcAft>
                  <a:buClr>
                    <a:schemeClr val="dk1"/>
                  </a:buClr>
                  <a:buSzPts val="1800"/>
                  <a:buNone/>
                </a:pPr>
                <a:endParaRPr lang="en-AU" sz="2000" dirty="0">
                  <a:sym typeface="Arial"/>
                </a:endParaRPr>
              </a:p>
            </p:txBody>
          </p:sp>
        </mc:Choice>
        <mc:Fallback xmlns="">
          <p:sp>
            <p:nvSpPr>
              <p:cNvPr id="8" name="Google Shape;354;p40">
                <a:extLst>
                  <a:ext uri="{FF2B5EF4-FFF2-40B4-BE49-F238E27FC236}">
                    <a16:creationId xmlns:a16="http://schemas.microsoft.com/office/drawing/2014/main" id="{319D1156-F114-AA4D-9DC4-B1CD66036E5F}"/>
                  </a:ext>
                </a:extLst>
              </p:cNvPr>
              <p:cNvSpPr txBox="1">
                <a:spLocks noRot="1" noChangeAspect="1" noMove="1" noResize="1" noEditPoints="1" noAdjustHandles="1" noChangeArrowheads="1" noChangeShapeType="1" noTextEdit="1"/>
              </p:cNvSpPr>
              <p:nvPr/>
            </p:nvSpPr>
            <p:spPr>
              <a:xfrm>
                <a:off x="507942" y="1186032"/>
                <a:ext cx="8128116" cy="1516527"/>
              </a:xfrm>
              <a:prstGeom prst="rect">
                <a:avLst/>
              </a:prstGeom>
              <a:blipFill>
                <a:blip r:embed="rId6"/>
                <a:stretch>
                  <a:fillRect l="-1560" t="-23967" b="-7272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Google Shape;354;p40">
                <a:extLst>
                  <a:ext uri="{FF2B5EF4-FFF2-40B4-BE49-F238E27FC236}">
                    <a16:creationId xmlns:a16="http://schemas.microsoft.com/office/drawing/2014/main" id="{698ED942-8DCB-A643-9579-E3086F546E77}"/>
                  </a:ext>
                </a:extLst>
              </p:cNvPr>
              <p:cNvSpPr txBox="1">
                <a:spLocks/>
              </p:cNvSpPr>
              <p:nvPr/>
            </p:nvSpPr>
            <p:spPr>
              <a:xfrm>
                <a:off x="507942" y="2702559"/>
                <a:ext cx="8128116" cy="87376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i="1" dirty="0">
                    <a:sym typeface="Arial"/>
                  </a:rPr>
                  <a:t>The value in state s from following policy </a:t>
                </a:r>
                <a14:m>
                  <m:oMath xmlns:m="http://schemas.openxmlformats.org/officeDocument/2006/math">
                    <m:r>
                      <a:rPr lang="en-AU" sz="2000" i="1" smtClean="0">
                        <a:latin typeface="Cambria Math" panose="02040503050406030204" pitchFamily="18" charset="0"/>
                        <a:ea typeface="Cambria Math" panose="02040503050406030204" pitchFamily="18" charset="0"/>
                        <a:sym typeface="Arial"/>
                      </a:rPr>
                      <m:t>𝜋</m:t>
                    </m:r>
                  </m:oMath>
                </a14:m>
                <a:r>
                  <a:rPr lang="en-AU" sz="2000" i="1" dirty="0">
                    <a:sym typeface="Arial"/>
                  </a:rPr>
                  <a:t> in state s is the </a:t>
                </a:r>
                <a:r>
                  <a:rPr lang="en-AU" sz="2000" b="1" i="1" dirty="0">
                    <a:sym typeface="Arial"/>
                  </a:rPr>
                  <a:t>expected</a:t>
                </a:r>
                <a:r>
                  <a:rPr lang="en-AU" sz="2000" i="1" dirty="0">
                    <a:sym typeface="Arial"/>
                  </a:rPr>
                  <a:t> cumulative reward from future states</a:t>
                </a:r>
                <a:endParaRPr lang="en-AU" sz="2000" b="1" i="1" dirty="0">
                  <a:sym typeface="Arial"/>
                </a:endParaRPr>
              </a:p>
            </p:txBody>
          </p:sp>
        </mc:Choice>
        <mc:Fallback xmlns="">
          <p:sp>
            <p:nvSpPr>
              <p:cNvPr id="5" name="Google Shape;354;p40">
                <a:extLst>
                  <a:ext uri="{FF2B5EF4-FFF2-40B4-BE49-F238E27FC236}">
                    <a16:creationId xmlns:a16="http://schemas.microsoft.com/office/drawing/2014/main" id="{698ED942-8DCB-A643-9579-E3086F546E77}"/>
                  </a:ext>
                </a:extLst>
              </p:cNvPr>
              <p:cNvSpPr txBox="1">
                <a:spLocks noRot="1" noChangeAspect="1" noMove="1" noResize="1" noEditPoints="1" noAdjustHandles="1" noChangeArrowheads="1" noChangeShapeType="1" noTextEdit="1"/>
              </p:cNvSpPr>
              <p:nvPr/>
            </p:nvSpPr>
            <p:spPr>
              <a:xfrm>
                <a:off x="507942" y="2702559"/>
                <a:ext cx="8128116" cy="873761"/>
              </a:xfrm>
              <a:prstGeom prst="rect">
                <a:avLst/>
              </a:prstGeom>
              <a:blipFill>
                <a:blip r:embed="rId7"/>
                <a:stretch>
                  <a:fillRect t="-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354;p40">
                <a:extLst>
                  <a:ext uri="{FF2B5EF4-FFF2-40B4-BE49-F238E27FC236}">
                    <a16:creationId xmlns:a16="http://schemas.microsoft.com/office/drawing/2014/main" id="{A7E76A5D-8E94-9345-9D91-1D7C91718E9D}"/>
                  </a:ext>
                </a:extLst>
              </p:cNvPr>
              <p:cNvSpPr txBox="1">
                <a:spLocks/>
              </p:cNvSpPr>
              <p:nvPr/>
            </p:nvSpPr>
            <p:spPr>
              <a:xfrm>
                <a:off x="507942" y="3559997"/>
                <a:ext cx="812811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An action-value function (Q-value function) tells us how good a state-action pair is:</a:t>
                </a:r>
              </a:p>
              <a:p>
                <a:pPr lvl="4" indent="0">
                  <a:lnSpc>
                    <a:spcPct val="122222"/>
                  </a:lnSpc>
                  <a:spcAft>
                    <a:spcPts val="0"/>
                  </a:spcAft>
                  <a:buClr>
                    <a:schemeClr val="dk1"/>
                  </a:buClr>
                  <a:buSzPts val="1800"/>
                  <a:buNone/>
                </a:pPr>
                <a14:m>
                  <m:oMathPara xmlns:m="http://schemas.openxmlformats.org/officeDocument/2006/math">
                    <m:oMathParaPr>
                      <m:jc m:val="centerGroup"/>
                    </m:oMathParaPr>
                    <m:oMath xmlns:m="http://schemas.openxmlformats.org/officeDocument/2006/math">
                      <m:sSup>
                        <m:sSupPr>
                          <m:ctrlPr>
                            <a:rPr lang="en-AU" b="1" i="1">
                              <a:latin typeface="Cambria Math" panose="02040503050406030204" pitchFamily="18" charset="0"/>
                            </a:rPr>
                          </m:ctrlPr>
                        </m:sSupPr>
                        <m:e>
                          <m:r>
                            <a:rPr lang="en-AU" b="1" i="1">
                              <a:latin typeface="Cambria Math" panose="02040503050406030204" pitchFamily="18" charset="0"/>
                            </a:rPr>
                            <m:t>𝑸</m:t>
                          </m:r>
                        </m:e>
                        <m:sup>
                          <m:r>
                            <a:rPr lang="en-AU" b="1">
                              <a:latin typeface="Cambria Math" panose="02040503050406030204" pitchFamily="18" charset="0"/>
                              <a:sym typeface="Symbol" pitchFamily="2" charset="2"/>
                            </a:rPr>
                            <m:t></m:t>
                          </m:r>
                        </m:sup>
                      </m:sSup>
                      <m:d>
                        <m:dPr>
                          <m:ctrlPr>
                            <a:rPr lang="en-AU" b="1" i="1">
                              <a:latin typeface="Cambria Math" panose="02040503050406030204" pitchFamily="18" charset="0"/>
                            </a:rPr>
                          </m:ctrlPr>
                        </m:dPr>
                        <m:e>
                          <m:r>
                            <a:rPr lang="en-AU" b="1" i="1">
                              <a:latin typeface="Cambria Math" panose="02040503050406030204" pitchFamily="18" charset="0"/>
                            </a:rPr>
                            <m:t>𝒔</m:t>
                          </m:r>
                          <m:r>
                            <a:rPr lang="en-AU" b="1" i="1">
                              <a:latin typeface="Cambria Math" panose="02040503050406030204" pitchFamily="18" charset="0"/>
                            </a:rPr>
                            <m:t>,</m:t>
                          </m:r>
                          <m:r>
                            <a:rPr lang="en-AU" b="1" i="1">
                              <a:latin typeface="Cambria Math" panose="02040503050406030204" pitchFamily="18" charset="0"/>
                            </a:rPr>
                            <m:t>𝒂</m:t>
                          </m:r>
                        </m:e>
                      </m:d>
                      <m:r>
                        <a:rPr lang="en-AU" b="1" i="1">
                          <a:latin typeface="Cambria Math" panose="02040503050406030204" pitchFamily="18" charset="0"/>
                        </a:rPr>
                        <m:t>=</m:t>
                      </m:r>
                      <m:r>
                        <a:rPr lang="en-AU" b="1" i="1">
                          <a:latin typeface="Cambria Math" panose="02040503050406030204" pitchFamily="18" charset="0"/>
                        </a:rPr>
                        <m:t>𝑬</m:t>
                      </m:r>
                      <m:r>
                        <a:rPr lang="en-AU" b="1" i="1">
                          <a:latin typeface="Cambria Math" panose="02040503050406030204" pitchFamily="18" charset="0"/>
                        </a:rPr>
                        <m:t> </m:t>
                      </m:r>
                      <m:d>
                        <m:dPr>
                          <m:begChr m:val="["/>
                          <m:endChr m:val="]"/>
                          <m:ctrlPr>
                            <a:rPr lang="en-AU" b="1" i="1">
                              <a:latin typeface="Cambria Math" panose="02040503050406030204" pitchFamily="18" charset="0"/>
                            </a:rPr>
                          </m:ctrlPr>
                        </m:dPr>
                        <m:e>
                          <m:nary>
                            <m:naryPr>
                              <m:chr m:val="∑"/>
                              <m:limLoc m:val="undOvr"/>
                              <m:supHide m:val="on"/>
                              <m:ctrlPr>
                                <a:rPr lang="en-AU" b="1" i="1">
                                  <a:latin typeface="Cambria Math" panose="02040503050406030204" pitchFamily="18" charset="0"/>
                                </a:rPr>
                              </m:ctrlPr>
                            </m:naryPr>
                            <m:sub>
                              <m:r>
                                <a:rPr lang="en-AU" b="1" i="1">
                                  <a:latin typeface="Cambria Math" panose="02040503050406030204" pitchFamily="18" charset="0"/>
                                </a:rPr>
                                <m:t>𝒕</m:t>
                              </m:r>
                              <m:r>
                                <a:rPr lang="en-AU" b="1" i="1">
                                  <a:latin typeface="Cambria Math" panose="02040503050406030204" pitchFamily="18" charset="0"/>
                                </a:rPr>
                                <m:t>≥</m:t>
                              </m:r>
                              <m:r>
                                <a:rPr lang="en-AU" b="1" i="1">
                                  <a:latin typeface="Cambria Math" panose="02040503050406030204" pitchFamily="18" charset="0"/>
                                </a:rPr>
                                <m:t>𝟎</m:t>
                              </m:r>
                            </m:sub>
                            <m:sup/>
                            <m:e>
                              <m:sSup>
                                <m:sSupPr>
                                  <m:ctrlPr>
                                    <a:rPr lang="en-AU" b="1" i="1">
                                      <a:latin typeface="Cambria Math" panose="02040503050406030204" pitchFamily="18" charset="0"/>
                                    </a:rPr>
                                  </m:ctrlPr>
                                </m:sSupPr>
                                <m:e>
                                  <m:r>
                                    <a:rPr lang="en-AU" b="1" i="1">
                                      <a:latin typeface="Cambria Math" panose="02040503050406030204" pitchFamily="18" charset="0"/>
                                    </a:rPr>
                                    <m:t>  </m:t>
                                  </m:r>
                                  <m:r>
                                    <a:rPr lang="en-AU" b="1" i="1">
                                      <a:latin typeface="Cambria Math" panose="02040503050406030204" pitchFamily="18" charset="0"/>
                                    </a:rPr>
                                    <m:t>𝜸</m:t>
                                  </m:r>
                                </m:e>
                                <m:sup>
                                  <m:r>
                                    <a:rPr lang="en-AU" b="1" i="1">
                                      <a:latin typeface="Cambria Math" panose="02040503050406030204" pitchFamily="18" charset="0"/>
                                    </a:rPr>
                                    <m:t>𝒕</m:t>
                                  </m:r>
                                </m:sup>
                              </m:sSup>
                              <m:sSub>
                                <m:sSubPr>
                                  <m:ctrlPr>
                                    <a:rPr lang="en-AU" b="1" i="1">
                                      <a:latin typeface="Cambria Math" panose="02040503050406030204" pitchFamily="18" charset="0"/>
                                    </a:rPr>
                                  </m:ctrlPr>
                                </m:sSubPr>
                                <m:e>
                                  <m:r>
                                    <a:rPr lang="en-AU" b="1" i="1">
                                      <a:latin typeface="Cambria Math" panose="02040503050406030204" pitchFamily="18" charset="0"/>
                                    </a:rPr>
                                    <m:t>𝒓</m:t>
                                  </m:r>
                                </m:e>
                                <m:sub>
                                  <m:r>
                                    <a:rPr lang="en-AU" b="1" i="1">
                                      <a:latin typeface="Cambria Math" panose="02040503050406030204" pitchFamily="18" charset="0"/>
                                    </a:rPr>
                                    <m:t>𝒕</m:t>
                                  </m:r>
                                </m:sub>
                              </m:sSub>
                              <m:r>
                                <a:rPr lang="en-AU" b="1" i="1">
                                  <a:latin typeface="Cambria Math" panose="02040503050406030204" pitchFamily="18" charset="0"/>
                                </a:rPr>
                                <m:t> |</m:t>
                              </m:r>
                              <m:sSub>
                                <m:sSubPr>
                                  <m:ctrlPr>
                                    <a:rPr lang="en-AU" b="1" i="1">
                                      <a:latin typeface="Cambria Math" panose="02040503050406030204" pitchFamily="18" charset="0"/>
                                    </a:rPr>
                                  </m:ctrlPr>
                                </m:sSubPr>
                                <m:e>
                                  <m:r>
                                    <a:rPr lang="en-AU" b="1" i="1">
                                      <a:latin typeface="Cambria Math" panose="02040503050406030204" pitchFamily="18" charset="0"/>
                                    </a:rPr>
                                    <m:t>𝒔</m:t>
                                  </m:r>
                                </m:e>
                                <m:sub>
                                  <m:r>
                                    <a:rPr lang="en-AU" b="1" i="1">
                                      <a:latin typeface="Cambria Math" panose="02040503050406030204" pitchFamily="18" charset="0"/>
                                    </a:rPr>
                                    <m:t>𝟎</m:t>
                                  </m:r>
                                </m:sub>
                              </m:sSub>
                              <m:r>
                                <a:rPr lang="en-AU" b="1" i="1">
                                  <a:latin typeface="Cambria Math" panose="02040503050406030204" pitchFamily="18" charset="0"/>
                                </a:rPr>
                                <m:t>=</m:t>
                              </m:r>
                              <m:r>
                                <a:rPr lang="en-AU" b="1" i="1">
                                  <a:latin typeface="Cambria Math" panose="02040503050406030204" pitchFamily="18" charset="0"/>
                                </a:rPr>
                                <m:t>𝒔</m:t>
                              </m:r>
                              <m:r>
                                <a:rPr lang="en-AU" b="1" i="1">
                                  <a:latin typeface="Cambria Math" panose="02040503050406030204" pitchFamily="18" charset="0"/>
                                </a:rPr>
                                <m:t>,</m:t>
                              </m:r>
                              <m:sSub>
                                <m:sSubPr>
                                  <m:ctrlPr>
                                    <a:rPr lang="en-AU" b="1" i="1">
                                      <a:latin typeface="Cambria Math" panose="02040503050406030204" pitchFamily="18" charset="0"/>
                                    </a:rPr>
                                  </m:ctrlPr>
                                </m:sSubPr>
                                <m:e>
                                  <m:r>
                                    <a:rPr lang="en-AU" b="1" i="1">
                                      <a:latin typeface="Cambria Math" panose="02040503050406030204" pitchFamily="18" charset="0"/>
                                    </a:rPr>
                                    <m:t>𝒂</m:t>
                                  </m:r>
                                </m:e>
                                <m:sub>
                                  <m:r>
                                    <a:rPr lang="en-AU" b="1" i="1">
                                      <a:latin typeface="Cambria Math" panose="02040503050406030204" pitchFamily="18" charset="0"/>
                                    </a:rPr>
                                    <m:t>𝟎</m:t>
                                  </m:r>
                                </m:sub>
                              </m:sSub>
                              <m:r>
                                <a:rPr lang="en-AU" b="1" i="1">
                                  <a:latin typeface="Cambria Math" panose="02040503050406030204" pitchFamily="18" charset="0"/>
                                </a:rPr>
                                <m:t>=</m:t>
                              </m:r>
                              <m:r>
                                <a:rPr lang="en-AU" b="1" i="1">
                                  <a:latin typeface="Cambria Math" panose="02040503050406030204" pitchFamily="18" charset="0"/>
                                </a:rPr>
                                <m:t>𝒂</m:t>
                              </m:r>
                              <m:r>
                                <a:rPr lang="en-AU" b="1" i="1">
                                  <a:latin typeface="Cambria Math" panose="02040503050406030204" pitchFamily="18" charset="0"/>
                                </a:rPr>
                                <m:t>,  </m:t>
                              </m:r>
                            </m:e>
                          </m:nary>
                        </m:e>
                      </m:d>
                    </m:oMath>
                  </m:oMathPara>
                </a14:m>
                <a:endParaRPr lang="en-AU" sz="2000" dirty="0">
                  <a:sym typeface="Arial"/>
                </a:endParaRPr>
              </a:p>
              <a:p>
                <a:pPr lvl="4" indent="0">
                  <a:lnSpc>
                    <a:spcPct val="122222"/>
                  </a:lnSpc>
                  <a:spcAft>
                    <a:spcPts val="0"/>
                  </a:spcAft>
                  <a:buClr>
                    <a:schemeClr val="dk1"/>
                  </a:buClr>
                  <a:buSzPts val="1800"/>
                  <a:buNone/>
                </a:pPr>
                <a:endParaRPr lang="en-AU" sz="2000" dirty="0">
                  <a:sym typeface="Arial"/>
                </a:endParaRPr>
              </a:p>
            </p:txBody>
          </p:sp>
        </mc:Choice>
        <mc:Fallback xmlns="">
          <p:sp>
            <p:nvSpPr>
              <p:cNvPr id="6" name="Google Shape;354;p40">
                <a:extLst>
                  <a:ext uri="{FF2B5EF4-FFF2-40B4-BE49-F238E27FC236}">
                    <a16:creationId xmlns:a16="http://schemas.microsoft.com/office/drawing/2014/main" id="{A7E76A5D-8E94-9345-9D91-1D7C91718E9D}"/>
                  </a:ext>
                </a:extLst>
              </p:cNvPr>
              <p:cNvSpPr txBox="1">
                <a:spLocks noRot="1" noChangeAspect="1" noMove="1" noResize="1" noEditPoints="1" noAdjustHandles="1" noChangeArrowheads="1" noChangeShapeType="1" noTextEdit="1"/>
              </p:cNvSpPr>
              <p:nvPr/>
            </p:nvSpPr>
            <p:spPr>
              <a:xfrm>
                <a:off x="507942" y="3559997"/>
                <a:ext cx="8128116" cy="1516527"/>
              </a:xfrm>
              <a:prstGeom prst="rect">
                <a:avLst/>
              </a:prstGeom>
              <a:blipFill>
                <a:blip r:embed="rId8"/>
                <a:stretch>
                  <a:fillRect l="-1560" t="-2479" r="-1716" b="-96694"/>
                </a:stretch>
              </a:blipFill>
              <a:ln>
                <a:noFill/>
              </a:ln>
            </p:spPr>
            <p:txBody>
              <a:bodyPr/>
              <a:lstStyle/>
              <a:p>
                <a:r>
                  <a:rPr lang="en-US">
                    <a:noFill/>
                  </a:rPr>
                  <a:t> </a:t>
                </a:r>
              </a:p>
            </p:txBody>
          </p:sp>
        </mc:Fallback>
      </mc:AlternateContent>
      <p:sp>
        <p:nvSpPr>
          <p:cNvPr id="7" name="Google Shape;354;p40">
            <a:extLst>
              <a:ext uri="{FF2B5EF4-FFF2-40B4-BE49-F238E27FC236}">
                <a16:creationId xmlns:a16="http://schemas.microsoft.com/office/drawing/2014/main" id="{243EA223-DFE3-5D4A-87FF-C1826DDDFA44}"/>
              </a:ext>
            </a:extLst>
          </p:cNvPr>
          <p:cNvSpPr txBox="1">
            <a:spLocks/>
          </p:cNvSpPr>
          <p:nvPr/>
        </p:nvSpPr>
        <p:spPr>
          <a:xfrm>
            <a:off x="507942" y="5497081"/>
            <a:ext cx="8128116" cy="87376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i="1" dirty="0">
                <a:sym typeface="Arial"/>
              </a:rPr>
              <a:t>The state-action (</a:t>
            </a:r>
            <a:r>
              <a:rPr lang="en-AU" sz="2000" i="1" dirty="0" err="1">
                <a:sym typeface="Arial"/>
              </a:rPr>
              <a:t>s,a</a:t>
            </a:r>
            <a:r>
              <a:rPr lang="en-AU" sz="2000" i="1" dirty="0">
                <a:sym typeface="Arial"/>
              </a:rPr>
              <a:t>) is the </a:t>
            </a:r>
            <a:r>
              <a:rPr lang="en-AU" sz="2000" b="1" i="1" dirty="0">
                <a:sym typeface="Arial"/>
              </a:rPr>
              <a:t>expected</a:t>
            </a:r>
            <a:r>
              <a:rPr lang="en-AU" sz="2000" i="1" dirty="0">
                <a:sym typeface="Arial"/>
              </a:rPr>
              <a:t> cumulative reward from future states when taking this action</a:t>
            </a:r>
            <a:endParaRPr lang="en-AU" sz="2000" b="1" i="1" dirty="0">
              <a:sym typeface="Arial"/>
            </a:endParaRPr>
          </a:p>
        </p:txBody>
      </p:sp>
      <p:pic>
        <p:nvPicPr>
          <p:cNvPr id="9" name="Audio 8">
            <a:hlinkClick r:id="" action="ppaction://media"/>
            <a:extLst>
              <a:ext uri="{FF2B5EF4-FFF2-40B4-BE49-F238E27FC236}">
                <a16:creationId xmlns:a16="http://schemas.microsoft.com/office/drawing/2014/main" id="{11D67DC4-4C6F-3741-B205-8DE6D7FAA3B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1514960201"/>
      </p:ext>
    </p:extLst>
  </p:cSld>
  <p:clrMapOvr>
    <a:masterClrMapping/>
  </p:clrMapOvr>
  <mc:AlternateContent xmlns:mc="http://schemas.openxmlformats.org/markup-compatibility/2006" xmlns:p14="http://schemas.microsoft.com/office/powerpoint/2010/main">
    <mc:Choice Requires="p14">
      <p:transition spd="slow" p14:dur="2000" advTm="2889"/>
    </mc:Choice>
    <mc:Fallback xmlns="">
      <p:transition spd="slow" advTm="2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Value Functions &amp; Bellman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482126"/>
                <a:ext cx="812811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Bellman equations are ways to express our optimality objectives as recursive functions that can be solved in a variety of ways.</a:t>
                </a:r>
              </a:p>
              <a:p>
                <a:pPr lvl="4" indent="0">
                  <a:lnSpc>
                    <a:spcPct val="122222"/>
                  </a:lnSpc>
                  <a:spcAft>
                    <a:spcPts val="0"/>
                  </a:spcAft>
                  <a:buClr>
                    <a:schemeClr val="dk1"/>
                  </a:buClr>
                  <a:buSzPts val="1800"/>
                  <a:buNone/>
                </a:pPr>
                <a14:m>
                  <m:oMathPara xmlns:m="http://schemas.openxmlformats.org/officeDocument/2006/math">
                    <m:oMathParaPr>
                      <m:jc m:val="centerGroup"/>
                    </m:oMathParaPr>
                    <m:oMath xmlns:m="http://schemas.openxmlformats.org/officeDocument/2006/math">
                      <m:sSup>
                        <m:sSupPr>
                          <m:ctrlPr>
                            <a:rPr lang="en-AU" b="1" i="1" smtClean="0">
                              <a:solidFill>
                                <a:srgbClr val="FF0000"/>
                              </a:solidFill>
                              <a:latin typeface="Cambria Math" panose="02040503050406030204" pitchFamily="18" charset="0"/>
                            </a:rPr>
                          </m:ctrlPr>
                        </m:sSupPr>
                        <m:e>
                          <m:r>
                            <a:rPr lang="en-AU" b="1" i="1" smtClean="0">
                              <a:solidFill>
                                <a:srgbClr val="FF0000"/>
                              </a:solidFill>
                              <a:latin typeface="Cambria Math" panose="02040503050406030204" pitchFamily="18" charset="0"/>
                            </a:rPr>
                            <m:t>𝑽</m:t>
                          </m:r>
                        </m:e>
                        <m:sup>
                          <m:r>
                            <a:rPr lang="en-AU" b="1" i="1">
                              <a:solidFill>
                                <a:srgbClr val="FF0000"/>
                              </a:solidFill>
                              <a:latin typeface="Cambria Math" panose="02040503050406030204" pitchFamily="18" charset="0"/>
                            </a:rPr>
                            <m:t>∗</m:t>
                          </m:r>
                        </m:sup>
                      </m:sSup>
                      <m:d>
                        <m:dPr>
                          <m:ctrlPr>
                            <a:rPr lang="en-AU" b="1" i="1">
                              <a:solidFill>
                                <a:srgbClr val="FF0000"/>
                              </a:solidFill>
                              <a:latin typeface="Cambria Math" panose="02040503050406030204" pitchFamily="18" charset="0"/>
                            </a:rPr>
                          </m:ctrlPr>
                        </m:dPr>
                        <m:e>
                          <m:r>
                            <a:rPr lang="en-AU" b="1" i="1">
                              <a:solidFill>
                                <a:srgbClr val="FF0000"/>
                              </a:solidFill>
                              <a:latin typeface="Cambria Math" panose="02040503050406030204" pitchFamily="18" charset="0"/>
                            </a:rPr>
                            <m:t>𝒔</m:t>
                          </m:r>
                        </m:e>
                      </m:d>
                      <m:r>
                        <a:rPr lang="en-AU" b="0" i="1">
                          <a:latin typeface="Cambria Math" panose="02040503050406030204" pitchFamily="18" charset="0"/>
                        </a:rPr>
                        <m:t>=</m:t>
                      </m:r>
                      <m:sSub>
                        <m:sSubPr>
                          <m:ctrlPr>
                            <a:rPr lang="en-AU" i="1" smtClean="0">
                              <a:latin typeface="Cambria Math" panose="02040503050406030204" pitchFamily="18" charset="0"/>
                            </a:rPr>
                          </m:ctrlPr>
                        </m:sSubPr>
                        <m:e>
                          <m:r>
                            <a:rPr lang="en-AU" b="0" i="1">
                              <a:latin typeface="Cambria Math" panose="02040503050406030204" pitchFamily="18" charset="0"/>
                            </a:rPr>
                            <m:t>𝑚𝑎𝑥</m:t>
                          </m:r>
                        </m:e>
                        <m:sub>
                          <m:r>
                            <a:rPr lang="en-AU" b="0" i="1" smtClean="0">
                              <a:latin typeface="Cambria Math" panose="02040503050406030204" pitchFamily="18" charset="0"/>
                              <a:sym typeface="Symbol" pitchFamily="2" charset="2"/>
                            </a:rPr>
                            <m:t>𝑎</m:t>
                          </m:r>
                        </m:sub>
                      </m:sSub>
                      <m:nary>
                        <m:naryPr>
                          <m:chr m:val="∑"/>
                          <m:supHide m:val="on"/>
                          <m:ctrlPr>
                            <a:rPr lang="en-AU" i="1" smtClean="0">
                              <a:latin typeface="Cambria Math" panose="02040503050406030204" pitchFamily="18" charset="0"/>
                              <a:sym typeface="Symbol" pitchFamily="2" charset="2"/>
                            </a:rPr>
                          </m:ctrlPr>
                        </m:naryPr>
                        <m:sub>
                          <m:sSup>
                            <m:sSupPr>
                              <m:ctrlPr>
                                <a:rPr lang="en-AU" i="1" smtClean="0">
                                  <a:latin typeface="Cambria Math" panose="02040503050406030204" pitchFamily="18" charset="0"/>
                                  <a:sym typeface="Symbol" pitchFamily="2" charset="2"/>
                                </a:rPr>
                              </m:ctrlPr>
                            </m:sSupPr>
                            <m:e>
                              <m:r>
                                <a:rPr lang="en-AU" b="0" i="1" smtClean="0">
                                  <a:latin typeface="Cambria Math" panose="02040503050406030204" pitchFamily="18" charset="0"/>
                                  <a:sym typeface="Symbol" pitchFamily="2" charset="2"/>
                                </a:rPr>
                                <m:t>𝑠</m:t>
                              </m:r>
                            </m:e>
                            <m:sup>
                              <m:r>
                                <a:rPr lang="en-AU" b="0" i="1" smtClean="0">
                                  <a:latin typeface="Cambria Math" panose="02040503050406030204" pitchFamily="18" charset="0"/>
                                  <a:sym typeface="Symbol" pitchFamily="2" charset="2"/>
                                </a:rPr>
                                <m:t>′</m:t>
                              </m:r>
                            </m:sup>
                          </m:sSup>
                        </m:sub>
                        <m:sup/>
                        <m:e>
                          <m:r>
                            <a:rPr lang="en-AU" b="0" i="1" smtClean="0">
                              <a:latin typeface="Cambria Math" panose="02040503050406030204" pitchFamily="18" charset="0"/>
                              <a:sym typeface="Symbol" pitchFamily="2" charset="2"/>
                            </a:rPr>
                            <m:t>𝑇</m:t>
                          </m:r>
                          <m:r>
                            <a:rPr lang="en-AU" b="0" i="1" smtClean="0">
                              <a:latin typeface="Cambria Math" panose="02040503050406030204" pitchFamily="18" charset="0"/>
                              <a:sym typeface="Symbol" pitchFamily="2" charset="2"/>
                            </a:rPr>
                            <m:t>(</m:t>
                          </m:r>
                          <m:r>
                            <a:rPr lang="en-AU" b="0" i="1" smtClean="0">
                              <a:latin typeface="Cambria Math" panose="02040503050406030204" pitchFamily="18" charset="0"/>
                              <a:sym typeface="Symbol" pitchFamily="2" charset="2"/>
                            </a:rPr>
                            <m:t>𝑠</m:t>
                          </m:r>
                          <m:r>
                            <a:rPr lang="en-AU" b="0" i="1" smtClean="0">
                              <a:latin typeface="Cambria Math" panose="02040503050406030204" pitchFamily="18" charset="0"/>
                              <a:sym typeface="Symbol" pitchFamily="2" charset="2"/>
                            </a:rPr>
                            <m:t>,</m:t>
                          </m:r>
                          <m:r>
                            <a:rPr lang="en-AU" b="0" i="1" smtClean="0">
                              <a:latin typeface="Cambria Math" panose="02040503050406030204" pitchFamily="18" charset="0"/>
                              <a:sym typeface="Symbol" pitchFamily="2" charset="2"/>
                            </a:rPr>
                            <m:t>𝑎</m:t>
                          </m:r>
                          <m:r>
                            <a:rPr lang="en-AU" b="0" i="1" smtClean="0">
                              <a:latin typeface="Cambria Math" panose="02040503050406030204" pitchFamily="18" charset="0"/>
                              <a:sym typeface="Symbol" pitchFamily="2" charset="2"/>
                            </a:rPr>
                            <m:t>,</m:t>
                          </m:r>
                          <m:sSup>
                            <m:sSupPr>
                              <m:ctrlPr>
                                <a:rPr lang="en-AU" i="1" smtClean="0">
                                  <a:latin typeface="Cambria Math" panose="02040503050406030204" pitchFamily="18" charset="0"/>
                                  <a:sym typeface="Symbol" pitchFamily="2" charset="2"/>
                                </a:rPr>
                              </m:ctrlPr>
                            </m:sSupPr>
                            <m:e>
                              <m:r>
                                <a:rPr lang="en-AU" b="0" i="1" smtClean="0">
                                  <a:latin typeface="Cambria Math" panose="02040503050406030204" pitchFamily="18" charset="0"/>
                                  <a:sym typeface="Symbol" pitchFamily="2" charset="2"/>
                                </a:rPr>
                                <m:t>𝑠</m:t>
                              </m:r>
                            </m:e>
                            <m:sup>
                              <m:r>
                                <a:rPr lang="en-AU" b="0" i="1" smtClean="0">
                                  <a:latin typeface="Cambria Math" panose="02040503050406030204" pitchFamily="18" charset="0"/>
                                  <a:sym typeface="Symbol" pitchFamily="2" charset="2"/>
                                </a:rPr>
                                <m:t>′</m:t>
                              </m:r>
                            </m:sup>
                          </m:sSup>
                          <m:r>
                            <a:rPr lang="en-AU" b="0" i="1" smtClean="0">
                              <a:latin typeface="Cambria Math" panose="02040503050406030204" pitchFamily="18" charset="0"/>
                              <a:sym typeface="Symbol" pitchFamily="2" charset="2"/>
                            </a:rPr>
                            <m:t>)</m:t>
                          </m:r>
                        </m:e>
                      </m:nary>
                      <m:r>
                        <a:rPr lang="en-AU" b="0" i="1" smtClean="0">
                          <a:latin typeface="Cambria Math" panose="02040503050406030204" pitchFamily="18" charset="0"/>
                          <a:sym typeface="Symbol" pitchFamily="2" charset="2"/>
                        </a:rPr>
                        <m:t>[</m:t>
                      </m:r>
                      <m:r>
                        <a:rPr lang="en-AU" b="0" i="1" smtClean="0">
                          <a:latin typeface="Cambria Math" panose="02040503050406030204" pitchFamily="18" charset="0"/>
                          <a:sym typeface="Symbol" pitchFamily="2" charset="2"/>
                        </a:rPr>
                        <m:t>𝑅</m:t>
                      </m:r>
                      <m:d>
                        <m:dPr>
                          <m:ctrlPr>
                            <a:rPr lang="en-AU" i="1" smtClean="0">
                              <a:latin typeface="Cambria Math" panose="02040503050406030204" pitchFamily="18" charset="0"/>
                              <a:sym typeface="Symbol" pitchFamily="2" charset="2"/>
                            </a:rPr>
                          </m:ctrlPr>
                        </m:dPr>
                        <m:e>
                          <m:r>
                            <a:rPr lang="en-AU" b="0" i="1">
                              <a:latin typeface="Cambria Math" panose="02040503050406030204" pitchFamily="18" charset="0"/>
                              <a:sym typeface="Symbol" pitchFamily="2" charset="2"/>
                            </a:rPr>
                            <m:t>𝑠</m:t>
                          </m:r>
                          <m:r>
                            <a:rPr lang="en-AU" b="0" i="1">
                              <a:latin typeface="Cambria Math" panose="02040503050406030204" pitchFamily="18" charset="0"/>
                              <a:sym typeface="Symbol" pitchFamily="2" charset="2"/>
                            </a:rPr>
                            <m:t>,</m:t>
                          </m:r>
                          <m:r>
                            <a:rPr lang="en-AU" b="0" i="1">
                              <a:latin typeface="Cambria Math" panose="02040503050406030204" pitchFamily="18" charset="0"/>
                              <a:sym typeface="Symbol" pitchFamily="2" charset="2"/>
                            </a:rPr>
                            <m:t>𝑎</m:t>
                          </m:r>
                          <m:r>
                            <a:rPr lang="en-AU" b="0" i="1">
                              <a:latin typeface="Cambria Math" panose="02040503050406030204" pitchFamily="18" charset="0"/>
                              <a:sym typeface="Symbol" pitchFamily="2" charset="2"/>
                            </a:rPr>
                            <m:t>,</m:t>
                          </m:r>
                          <m:sSup>
                            <m:sSupPr>
                              <m:ctrlPr>
                                <a:rPr lang="en-AU" i="1">
                                  <a:latin typeface="Cambria Math" panose="02040503050406030204" pitchFamily="18" charset="0"/>
                                  <a:sym typeface="Symbol" pitchFamily="2" charset="2"/>
                                </a:rPr>
                              </m:ctrlPr>
                            </m:sSupPr>
                            <m:e>
                              <m:r>
                                <a:rPr lang="en-AU" b="0" i="1">
                                  <a:latin typeface="Cambria Math" panose="02040503050406030204" pitchFamily="18" charset="0"/>
                                  <a:sym typeface="Symbol" pitchFamily="2" charset="2"/>
                                </a:rPr>
                                <m:t>𝑠</m:t>
                              </m:r>
                            </m:e>
                            <m:sup>
                              <m:r>
                                <a:rPr lang="en-AU" b="0" i="1">
                                  <a:latin typeface="Cambria Math" panose="02040503050406030204" pitchFamily="18" charset="0"/>
                                  <a:sym typeface="Symbol" pitchFamily="2" charset="2"/>
                                </a:rPr>
                                <m:t>′</m:t>
                              </m:r>
                            </m:sup>
                          </m:sSup>
                        </m:e>
                      </m:d>
                      <m:r>
                        <a:rPr lang="en-AU" b="0" i="1" smtClean="0">
                          <a:latin typeface="Cambria Math" panose="02040503050406030204" pitchFamily="18" charset="0"/>
                          <a:sym typeface="Symbol" pitchFamily="2" charset="2"/>
                        </a:rPr>
                        <m:t>+</m:t>
                      </m:r>
                      <m:r>
                        <a:rPr lang="en-GB" b="0" i="1">
                          <a:latin typeface="Cambria Math" panose="02040503050406030204" pitchFamily="18" charset="0"/>
                        </a:rPr>
                        <m:t>𝛾</m:t>
                      </m:r>
                      <m:r>
                        <a:rPr lang="en-GB" i="1">
                          <a:latin typeface="Cambria Math" panose="02040503050406030204" pitchFamily="18" charset="0"/>
                        </a:rPr>
                        <m:t>.</m:t>
                      </m:r>
                      <m:sSup>
                        <m:sSupPr>
                          <m:ctrlPr>
                            <a:rPr lang="en-AU" b="1" i="1" smtClean="0">
                              <a:solidFill>
                                <a:srgbClr val="FF0000"/>
                              </a:solidFill>
                              <a:latin typeface="Cambria Math" panose="02040503050406030204" pitchFamily="18" charset="0"/>
                            </a:rPr>
                          </m:ctrlPr>
                        </m:sSupPr>
                        <m:e>
                          <m:r>
                            <a:rPr lang="en-GB" b="1" i="1">
                              <a:solidFill>
                                <a:srgbClr val="FF0000"/>
                              </a:solidFill>
                              <a:latin typeface="Cambria Math" panose="02040503050406030204" pitchFamily="18" charset="0"/>
                            </a:rPr>
                            <m:t>𝑽</m:t>
                          </m:r>
                        </m:e>
                        <m:sup>
                          <m:r>
                            <a:rPr lang="en-GB" b="1" i="1">
                              <a:solidFill>
                                <a:srgbClr val="FF0000"/>
                              </a:solidFill>
                              <a:latin typeface="Cambria Math" panose="02040503050406030204" pitchFamily="18" charset="0"/>
                            </a:rPr>
                            <m:t>∗</m:t>
                          </m:r>
                        </m:sup>
                      </m:sSup>
                      <m:r>
                        <a:rPr lang="en-GB" b="1" i="1">
                          <a:solidFill>
                            <a:srgbClr val="FF0000"/>
                          </a:solidFill>
                          <a:latin typeface="Cambria Math" panose="02040503050406030204" pitchFamily="18" charset="0"/>
                        </a:rPr>
                        <m:t>(</m:t>
                      </m:r>
                      <m:r>
                        <a:rPr lang="en-GB" b="1" i="1">
                          <a:solidFill>
                            <a:srgbClr val="FF0000"/>
                          </a:solidFill>
                          <a:latin typeface="Cambria Math" panose="02040503050406030204" pitchFamily="18" charset="0"/>
                        </a:rPr>
                        <m:t>𝒔</m:t>
                      </m:r>
                      <m:r>
                        <a:rPr lang="en-GB" b="1" i="1">
                          <a:solidFill>
                            <a:srgbClr val="FF0000"/>
                          </a:solidFill>
                          <a:latin typeface="Cambria Math" panose="02040503050406030204" pitchFamily="18" charset="0"/>
                        </a:rPr>
                        <m:t>′)</m:t>
                      </m:r>
                      <m:r>
                        <a:rPr lang="en-GB" i="1">
                          <a:latin typeface="Cambria Math" panose="02040503050406030204" pitchFamily="18" charset="0"/>
                        </a:rPr>
                        <m:t>]</m:t>
                      </m:r>
                    </m:oMath>
                  </m:oMathPara>
                </a14:m>
                <a:endParaRPr lang="en-AU" dirty="0"/>
              </a:p>
              <a:p>
                <a:pPr lvl="4" indent="0">
                  <a:lnSpc>
                    <a:spcPct val="122222"/>
                  </a:lnSpc>
                  <a:spcAft>
                    <a:spcPts val="0"/>
                  </a:spcAft>
                  <a:buClr>
                    <a:schemeClr val="dk1"/>
                  </a:buClr>
                  <a:buSzPts val="1800"/>
                  <a:buNone/>
                </a:pPr>
                <a:endParaRPr lang="en-AU" sz="2000" dirty="0">
                  <a:sym typeface="Arial"/>
                </a:endParaRPr>
              </a:p>
              <a:p>
                <a:pPr lvl="4" indent="0">
                  <a:lnSpc>
                    <a:spcPct val="122222"/>
                  </a:lnSpc>
                  <a:spcAft>
                    <a:spcPts val="0"/>
                  </a:spcAft>
                  <a:buClr>
                    <a:schemeClr val="dk1"/>
                  </a:buClr>
                  <a:buSzPts val="1800"/>
                  <a:buNone/>
                </a:pPr>
                <a:endParaRPr lang="en-AU" sz="2000" dirty="0">
                  <a:sym typeface="Arial"/>
                </a:endParaRPr>
              </a:p>
            </p:txBody>
          </p:sp>
        </mc:Choice>
        <mc:Fallback xmlns="">
          <p:sp>
            <p:nvSpPr>
              <p:cNvPr id="8" name="Google Shape;354;p40">
                <a:extLst>
                  <a:ext uri="{FF2B5EF4-FFF2-40B4-BE49-F238E27FC236}">
                    <a16:creationId xmlns:a16="http://schemas.microsoft.com/office/drawing/2014/main" id="{319D1156-F114-AA4D-9DC4-B1CD66036E5F}"/>
                  </a:ext>
                </a:extLst>
              </p:cNvPr>
              <p:cNvSpPr txBox="1">
                <a:spLocks noRot="1" noChangeAspect="1" noMove="1" noResize="1" noEditPoints="1" noAdjustHandles="1" noChangeArrowheads="1" noChangeShapeType="1" noTextEdit="1"/>
              </p:cNvSpPr>
              <p:nvPr/>
            </p:nvSpPr>
            <p:spPr>
              <a:xfrm>
                <a:off x="507942" y="1482126"/>
                <a:ext cx="8128116" cy="1516527"/>
              </a:xfrm>
              <a:prstGeom prst="rect">
                <a:avLst/>
              </a:prstGeom>
              <a:blipFill>
                <a:blip r:embed="rId6"/>
                <a:stretch>
                  <a:fillRect l="-1560" t="-5833" b="-9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354;p40">
                <a:extLst>
                  <a:ext uri="{FF2B5EF4-FFF2-40B4-BE49-F238E27FC236}">
                    <a16:creationId xmlns:a16="http://schemas.microsoft.com/office/drawing/2014/main" id="{A7E76A5D-8E94-9345-9D91-1D7C91718E9D}"/>
                  </a:ext>
                </a:extLst>
              </p:cNvPr>
              <p:cNvSpPr txBox="1">
                <a:spLocks/>
              </p:cNvSpPr>
              <p:nvPr/>
            </p:nvSpPr>
            <p:spPr>
              <a:xfrm>
                <a:off x="507942" y="3173553"/>
                <a:ext cx="8128116" cy="15165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4" indent="0">
                  <a:lnSpc>
                    <a:spcPct val="122222"/>
                  </a:lnSpc>
                  <a:spcAft>
                    <a:spcPts val="0"/>
                  </a:spcAft>
                  <a:buClr>
                    <a:schemeClr val="dk1"/>
                  </a:buClr>
                  <a:buSzPts val="1800"/>
                  <a:buNone/>
                </a:pPr>
                <a14:m>
                  <m:oMathPara xmlns:m="http://schemas.openxmlformats.org/officeDocument/2006/math">
                    <m:oMathParaPr>
                      <m:jc m:val="centerGroup"/>
                    </m:oMathParaPr>
                    <m:oMath xmlns:m="http://schemas.openxmlformats.org/officeDocument/2006/math">
                      <m:sSup>
                        <m:sSupPr>
                          <m:ctrlPr>
                            <a:rPr lang="en-AU" b="1" i="1" smtClean="0">
                              <a:solidFill>
                                <a:srgbClr val="FF0000"/>
                              </a:solidFill>
                              <a:latin typeface="Cambria Math" panose="02040503050406030204" pitchFamily="18" charset="0"/>
                            </a:rPr>
                          </m:ctrlPr>
                        </m:sSupPr>
                        <m:e>
                          <m:r>
                            <a:rPr lang="en-AU" b="1" i="1">
                              <a:solidFill>
                                <a:srgbClr val="FF0000"/>
                              </a:solidFill>
                              <a:latin typeface="Cambria Math" panose="02040503050406030204" pitchFamily="18" charset="0"/>
                            </a:rPr>
                            <m:t>𝑸</m:t>
                          </m:r>
                        </m:e>
                        <m:sup>
                          <m:r>
                            <a:rPr lang="en-AU" b="1" i="0" smtClean="0">
                              <a:solidFill>
                                <a:srgbClr val="FF0000"/>
                              </a:solidFill>
                              <a:latin typeface="Cambria Math" panose="02040503050406030204" pitchFamily="18" charset="0"/>
                              <a:sym typeface="Symbol" pitchFamily="2" charset="2"/>
                            </a:rPr>
                            <m:t>∗</m:t>
                          </m:r>
                        </m:sup>
                      </m:sSup>
                      <m:d>
                        <m:dPr>
                          <m:ctrlPr>
                            <a:rPr lang="en-AU" b="1" i="1">
                              <a:solidFill>
                                <a:srgbClr val="FF0000"/>
                              </a:solidFill>
                              <a:latin typeface="Cambria Math" panose="02040503050406030204" pitchFamily="18" charset="0"/>
                            </a:rPr>
                          </m:ctrlPr>
                        </m:dPr>
                        <m:e>
                          <m:r>
                            <a:rPr lang="en-AU" b="1" i="1">
                              <a:solidFill>
                                <a:srgbClr val="FF0000"/>
                              </a:solidFill>
                              <a:latin typeface="Cambria Math" panose="02040503050406030204" pitchFamily="18" charset="0"/>
                            </a:rPr>
                            <m:t>𝒔</m:t>
                          </m:r>
                          <m:r>
                            <a:rPr lang="en-AU" b="1" i="1">
                              <a:solidFill>
                                <a:srgbClr val="FF0000"/>
                              </a:solidFill>
                              <a:latin typeface="Cambria Math" panose="02040503050406030204" pitchFamily="18" charset="0"/>
                            </a:rPr>
                            <m:t>,</m:t>
                          </m:r>
                          <m:r>
                            <a:rPr lang="en-AU" b="1" i="1">
                              <a:solidFill>
                                <a:srgbClr val="FF0000"/>
                              </a:solidFill>
                              <a:latin typeface="Cambria Math" panose="02040503050406030204" pitchFamily="18" charset="0"/>
                            </a:rPr>
                            <m:t>𝒂</m:t>
                          </m:r>
                        </m:e>
                      </m:d>
                      <m:r>
                        <a:rPr lang="en-AU" b="0" i="1">
                          <a:latin typeface="Cambria Math" panose="02040503050406030204" pitchFamily="18" charset="0"/>
                        </a:rPr>
                        <m:t>=</m:t>
                      </m:r>
                      <m:nary>
                        <m:naryPr>
                          <m:chr m:val="∑"/>
                          <m:supHide m:val="on"/>
                          <m:ctrlPr>
                            <a:rPr lang="en-AU" i="1">
                              <a:latin typeface="Cambria Math" panose="02040503050406030204" pitchFamily="18" charset="0"/>
                              <a:sym typeface="Symbol" pitchFamily="2" charset="2"/>
                            </a:rPr>
                          </m:ctrlPr>
                        </m:naryPr>
                        <m:sub>
                          <m:sSup>
                            <m:sSupPr>
                              <m:ctrlPr>
                                <a:rPr lang="en-AU" i="1">
                                  <a:latin typeface="Cambria Math" panose="02040503050406030204" pitchFamily="18" charset="0"/>
                                  <a:sym typeface="Symbol" pitchFamily="2" charset="2"/>
                                </a:rPr>
                              </m:ctrlPr>
                            </m:sSupPr>
                            <m:e>
                              <m:r>
                                <a:rPr lang="en-AU" b="0" i="1">
                                  <a:latin typeface="Cambria Math" panose="02040503050406030204" pitchFamily="18" charset="0"/>
                                  <a:sym typeface="Symbol" pitchFamily="2" charset="2"/>
                                </a:rPr>
                                <m:t>𝑠</m:t>
                              </m:r>
                            </m:e>
                            <m:sup>
                              <m:r>
                                <a:rPr lang="en-AU" b="0" i="1">
                                  <a:latin typeface="Cambria Math" panose="02040503050406030204" pitchFamily="18" charset="0"/>
                                  <a:sym typeface="Symbol" pitchFamily="2" charset="2"/>
                                </a:rPr>
                                <m:t>′</m:t>
                              </m:r>
                            </m:sup>
                          </m:sSup>
                        </m:sub>
                        <m:sup/>
                        <m:e>
                          <m:r>
                            <a:rPr lang="en-AU" b="0" i="1">
                              <a:latin typeface="Cambria Math" panose="02040503050406030204" pitchFamily="18" charset="0"/>
                              <a:sym typeface="Symbol" pitchFamily="2" charset="2"/>
                            </a:rPr>
                            <m:t>𝑇</m:t>
                          </m:r>
                          <m:r>
                            <a:rPr lang="en-AU" b="0" i="1">
                              <a:latin typeface="Cambria Math" panose="02040503050406030204" pitchFamily="18" charset="0"/>
                              <a:sym typeface="Symbol" pitchFamily="2" charset="2"/>
                            </a:rPr>
                            <m:t>(</m:t>
                          </m:r>
                          <m:r>
                            <a:rPr lang="en-AU" b="0" i="1">
                              <a:latin typeface="Cambria Math" panose="02040503050406030204" pitchFamily="18" charset="0"/>
                              <a:sym typeface="Symbol" pitchFamily="2" charset="2"/>
                            </a:rPr>
                            <m:t>𝑠</m:t>
                          </m:r>
                          <m:r>
                            <a:rPr lang="en-AU" b="0" i="1">
                              <a:latin typeface="Cambria Math" panose="02040503050406030204" pitchFamily="18" charset="0"/>
                              <a:sym typeface="Symbol" pitchFamily="2" charset="2"/>
                            </a:rPr>
                            <m:t>,</m:t>
                          </m:r>
                          <m:r>
                            <a:rPr lang="en-AU" b="0" i="1">
                              <a:latin typeface="Cambria Math" panose="02040503050406030204" pitchFamily="18" charset="0"/>
                              <a:sym typeface="Symbol" pitchFamily="2" charset="2"/>
                            </a:rPr>
                            <m:t>𝑎</m:t>
                          </m:r>
                          <m:r>
                            <a:rPr lang="en-AU" b="0" i="1">
                              <a:latin typeface="Cambria Math" panose="02040503050406030204" pitchFamily="18" charset="0"/>
                              <a:sym typeface="Symbol" pitchFamily="2" charset="2"/>
                            </a:rPr>
                            <m:t>,</m:t>
                          </m:r>
                          <m:sSup>
                            <m:sSupPr>
                              <m:ctrlPr>
                                <a:rPr lang="en-AU" i="1">
                                  <a:latin typeface="Cambria Math" panose="02040503050406030204" pitchFamily="18" charset="0"/>
                                  <a:sym typeface="Symbol" pitchFamily="2" charset="2"/>
                                </a:rPr>
                              </m:ctrlPr>
                            </m:sSupPr>
                            <m:e>
                              <m:r>
                                <a:rPr lang="en-AU" b="0" i="1">
                                  <a:latin typeface="Cambria Math" panose="02040503050406030204" pitchFamily="18" charset="0"/>
                                  <a:sym typeface="Symbol" pitchFamily="2" charset="2"/>
                                </a:rPr>
                                <m:t>𝑠</m:t>
                              </m:r>
                            </m:e>
                            <m:sup>
                              <m:r>
                                <a:rPr lang="en-AU" b="0" i="1">
                                  <a:latin typeface="Cambria Math" panose="02040503050406030204" pitchFamily="18" charset="0"/>
                                  <a:sym typeface="Symbol" pitchFamily="2" charset="2"/>
                                </a:rPr>
                                <m:t>′</m:t>
                              </m:r>
                            </m:sup>
                          </m:sSup>
                          <m:r>
                            <a:rPr lang="en-AU" b="0" i="1">
                              <a:latin typeface="Cambria Math" panose="02040503050406030204" pitchFamily="18" charset="0"/>
                              <a:sym typeface="Symbol" pitchFamily="2" charset="2"/>
                            </a:rPr>
                            <m:t>)</m:t>
                          </m:r>
                        </m:e>
                      </m:nary>
                      <m:r>
                        <a:rPr lang="en-AU" sz="2000" b="0" i="1">
                          <a:latin typeface="Cambria Math" panose="02040503050406030204" pitchFamily="18" charset="0"/>
                          <a:sym typeface="Symbol" pitchFamily="2" charset="2"/>
                        </a:rPr>
                        <m:t>[</m:t>
                      </m:r>
                      <m:r>
                        <a:rPr lang="en-AU" sz="2000" b="0" i="1">
                          <a:latin typeface="Cambria Math" panose="02040503050406030204" pitchFamily="18" charset="0"/>
                          <a:sym typeface="Symbol" pitchFamily="2" charset="2"/>
                        </a:rPr>
                        <m:t>𝑅</m:t>
                      </m:r>
                      <m:d>
                        <m:dPr>
                          <m:ctrlPr>
                            <a:rPr lang="en-AU" sz="2000" i="1">
                              <a:latin typeface="Cambria Math" panose="02040503050406030204" pitchFamily="18" charset="0"/>
                              <a:sym typeface="Symbol" pitchFamily="2" charset="2"/>
                            </a:rPr>
                          </m:ctrlPr>
                        </m:dPr>
                        <m:e>
                          <m:r>
                            <a:rPr lang="en-AU" sz="2000" b="0" i="1">
                              <a:latin typeface="Cambria Math" panose="02040503050406030204" pitchFamily="18" charset="0"/>
                              <a:sym typeface="Symbol" pitchFamily="2" charset="2"/>
                            </a:rPr>
                            <m:t>𝑠</m:t>
                          </m:r>
                          <m:r>
                            <a:rPr lang="en-AU" sz="2000" b="0" i="1">
                              <a:latin typeface="Cambria Math" panose="02040503050406030204" pitchFamily="18" charset="0"/>
                              <a:sym typeface="Symbol" pitchFamily="2" charset="2"/>
                            </a:rPr>
                            <m:t>,</m:t>
                          </m:r>
                          <m:r>
                            <a:rPr lang="en-AU" sz="2000" b="0" i="1">
                              <a:latin typeface="Cambria Math" panose="02040503050406030204" pitchFamily="18" charset="0"/>
                              <a:sym typeface="Symbol" pitchFamily="2" charset="2"/>
                            </a:rPr>
                            <m:t>𝑎</m:t>
                          </m:r>
                          <m:r>
                            <a:rPr lang="en-AU" sz="2000" b="0" i="1">
                              <a:latin typeface="Cambria Math" panose="02040503050406030204" pitchFamily="18" charset="0"/>
                              <a:sym typeface="Symbol" pitchFamily="2" charset="2"/>
                            </a:rPr>
                            <m:t>,</m:t>
                          </m:r>
                          <m:sSup>
                            <m:sSupPr>
                              <m:ctrlPr>
                                <a:rPr lang="en-AU" sz="2000" i="1">
                                  <a:latin typeface="Cambria Math" panose="02040503050406030204" pitchFamily="18" charset="0"/>
                                  <a:sym typeface="Symbol" pitchFamily="2" charset="2"/>
                                </a:rPr>
                              </m:ctrlPr>
                            </m:sSupPr>
                            <m:e>
                              <m:r>
                                <a:rPr lang="en-AU" sz="2000" b="0" i="1">
                                  <a:latin typeface="Cambria Math" panose="02040503050406030204" pitchFamily="18" charset="0"/>
                                  <a:sym typeface="Symbol" pitchFamily="2" charset="2"/>
                                </a:rPr>
                                <m:t>𝑠</m:t>
                              </m:r>
                            </m:e>
                            <m:sup>
                              <m:r>
                                <a:rPr lang="en-AU" sz="2000" b="0" i="1">
                                  <a:latin typeface="Cambria Math" panose="02040503050406030204" pitchFamily="18" charset="0"/>
                                  <a:sym typeface="Symbol" pitchFamily="2" charset="2"/>
                                </a:rPr>
                                <m:t>′</m:t>
                              </m:r>
                            </m:sup>
                          </m:sSup>
                        </m:e>
                      </m:d>
                      <m:r>
                        <a:rPr lang="en-AU" sz="2000" b="0" i="1">
                          <a:latin typeface="Cambria Math" panose="02040503050406030204" pitchFamily="18" charset="0"/>
                          <a:sym typeface="Symbol" pitchFamily="2" charset="2"/>
                        </a:rPr>
                        <m:t>+</m:t>
                      </m:r>
                      <m:r>
                        <a:rPr lang="en-GB" sz="2000" b="0" i="1">
                          <a:latin typeface="Cambria Math" panose="02040503050406030204" pitchFamily="18" charset="0"/>
                        </a:rPr>
                        <m:t>𝛾</m:t>
                      </m:r>
                      <m:r>
                        <a:rPr lang="en-GB" sz="2000" b="0" i="1">
                          <a:latin typeface="Cambria Math" panose="02040503050406030204" pitchFamily="18" charset="0"/>
                        </a:rPr>
                        <m:t>.</m:t>
                      </m:r>
                      <m:sSub>
                        <m:sSubPr>
                          <m:ctrlPr>
                            <a:rPr lang="en-AU" sz="2000" i="1">
                              <a:latin typeface="Cambria Math" panose="02040503050406030204" pitchFamily="18" charset="0"/>
                            </a:rPr>
                          </m:ctrlPr>
                        </m:sSubPr>
                        <m:e>
                          <m:r>
                            <a:rPr lang="en-AU" sz="2000" b="0" i="1">
                              <a:latin typeface="Cambria Math" panose="02040503050406030204" pitchFamily="18" charset="0"/>
                            </a:rPr>
                            <m:t>𝑚𝑎𝑥</m:t>
                          </m:r>
                        </m:e>
                        <m:sub>
                          <m:sSup>
                            <m:sSupPr>
                              <m:ctrlPr>
                                <a:rPr lang="en-AU" sz="2000" i="1" smtClean="0">
                                  <a:latin typeface="Cambria Math" panose="02040503050406030204" pitchFamily="18" charset="0"/>
                                </a:rPr>
                              </m:ctrlPr>
                            </m:sSupPr>
                            <m:e>
                              <m:r>
                                <a:rPr lang="en-AU" sz="2000" b="0" i="1" smtClean="0">
                                  <a:latin typeface="Cambria Math" panose="02040503050406030204" pitchFamily="18" charset="0"/>
                                </a:rPr>
                                <m:t>𝑎</m:t>
                              </m:r>
                            </m:e>
                            <m:sup>
                              <m:r>
                                <a:rPr lang="en-AU" sz="2000" b="0" i="1" smtClean="0">
                                  <a:latin typeface="Cambria Math" panose="02040503050406030204" pitchFamily="18" charset="0"/>
                                </a:rPr>
                                <m:t>′</m:t>
                              </m:r>
                            </m:sup>
                          </m:sSup>
                        </m:sub>
                      </m:sSub>
                      <m:sSup>
                        <m:sSupPr>
                          <m:ctrlPr>
                            <a:rPr lang="en-AU" sz="2000" b="1" i="1" smtClean="0">
                              <a:solidFill>
                                <a:srgbClr val="FF0000"/>
                              </a:solidFill>
                              <a:latin typeface="Cambria Math" panose="02040503050406030204" pitchFamily="18" charset="0"/>
                            </a:rPr>
                          </m:ctrlPr>
                        </m:sSupPr>
                        <m:e>
                          <m:r>
                            <a:rPr lang="en-AU" sz="2000" b="1" i="1">
                              <a:solidFill>
                                <a:srgbClr val="FF0000"/>
                              </a:solidFill>
                              <a:latin typeface="Cambria Math" panose="02040503050406030204" pitchFamily="18" charset="0"/>
                            </a:rPr>
                            <m:t>𝑸</m:t>
                          </m:r>
                        </m:e>
                        <m:sup>
                          <m:r>
                            <a:rPr lang="en-AU" sz="2000" b="1">
                              <a:solidFill>
                                <a:srgbClr val="FF0000"/>
                              </a:solidFill>
                              <a:latin typeface="Cambria Math" panose="02040503050406030204" pitchFamily="18" charset="0"/>
                              <a:sym typeface="Symbol" pitchFamily="2" charset="2"/>
                            </a:rPr>
                            <m:t>∗</m:t>
                          </m:r>
                        </m:sup>
                      </m:sSup>
                      <m:d>
                        <m:dPr>
                          <m:ctrlPr>
                            <a:rPr lang="en-AU" sz="2000" b="1" i="1">
                              <a:solidFill>
                                <a:srgbClr val="FF0000"/>
                              </a:solidFill>
                              <a:latin typeface="Cambria Math" panose="02040503050406030204" pitchFamily="18" charset="0"/>
                            </a:rPr>
                          </m:ctrlPr>
                        </m:dPr>
                        <m:e>
                          <m:sSup>
                            <m:sSupPr>
                              <m:ctrlPr>
                                <a:rPr lang="en-AU" sz="2000" b="1" i="1" smtClean="0">
                                  <a:solidFill>
                                    <a:srgbClr val="FF0000"/>
                                  </a:solidFill>
                                  <a:latin typeface="Cambria Math" panose="02040503050406030204" pitchFamily="18" charset="0"/>
                                </a:rPr>
                              </m:ctrlPr>
                            </m:sSupPr>
                            <m:e>
                              <m:r>
                                <a:rPr lang="en-AU" sz="2000" b="1" i="1" smtClean="0">
                                  <a:solidFill>
                                    <a:srgbClr val="FF0000"/>
                                  </a:solidFill>
                                  <a:latin typeface="Cambria Math" panose="02040503050406030204" pitchFamily="18" charset="0"/>
                                </a:rPr>
                                <m:t>𝒔</m:t>
                              </m:r>
                            </m:e>
                            <m:sup>
                              <m:r>
                                <a:rPr lang="en-AU" sz="2000" b="1" i="1" smtClean="0">
                                  <a:solidFill>
                                    <a:srgbClr val="FF0000"/>
                                  </a:solidFill>
                                  <a:latin typeface="Cambria Math" panose="02040503050406030204" pitchFamily="18" charset="0"/>
                                </a:rPr>
                                <m:t>′</m:t>
                              </m:r>
                            </m:sup>
                          </m:sSup>
                          <m:r>
                            <a:rPr lang="en-AU" sz="2000" b="1" i="1">
                              <a:solidFill>
                                <a:srgbClr val="FF0000"/>
                              </a:solidFill>
                              <a:latin typeface="Cambria Math" panose="02040503050406030204" pitchFamily="18" charset="0"/>
                            </a:rPr>
                            <m:t>,</m:t>
                          </m:r>
                          <m:sSup>
                            <m:sSupPr>
                              <m:ctrlPr>
                                <a:rPr lang="en-AU" sz="2000" b="1" i="1">
                                  <a:solidFill>
                                    <a:srgbClr val="FF0000"/>
                                  </a:solidFill>
                                  <a:latin typeface="Cambria Math" panose="02040503050406030204" pitchFamily="18" charset="0"/>
                                </a:rPr>
                              </m:ctrlPr>
                            </m:sSupPr>
                            <m:e>
                              <m:r>
                                <a:rPr lang="en-AU" sz="2000" b="1" i="1" smtClean="0">
                                  <a:solidFill>
                                    <a:srgbClr val="FF0000"/>
                                  </a:solidFill>
                                  <a:latin typeface="Cambria Math" panose="02040503050406030204" pitchFamily="18" charset="0"/>
                                </a:rPr>
                                <m:t>𝒂</m:t>
                              </m:r>
                            </m:e>
                            <m:sup>
                              <m:r>
                                <a:rPr lang="en-AU" sz="2000" b="1" i="1">
                                  <a:solidFill>
                                    <a:srgbClr val="FF0000"/>
                                  </a:solidFill>
                                  <a:latin typeface="Cambria Math" panose="02040503050406030204" pitchFamily="18" charset="0"/>
                                </a:rPr>
                                <m:t>′</m:t>
                              </m:r>
                            </m:sup>
                          </m:sSup>
                        </m:e>
                      </m:d>
                      <m:r>
                        <a:rPr lang="en-GB" sz="2000" b="0" i="1">
                          <a:latin typeface="Cambria Math" panose="02040503050406030204" pitchFamily="18" charset="0"/>
                        </a:rPr>
                        <m:t>]</m:t>
                      </m:r>
                    </m:oMath>
                  </m:oMathPara>
                </a14:m>
                <a:endParaRPr lang="en-AU" sz="2000" dirty="0">
                  <a:sym typeface="Arial"/>
                </a:endParaRPr>
              </a:p>
              <a:p>
                <a:pPr lvl="4" indent="0">
                  <a:lnSpc>
                    <a:spcPct val="122222"/>
                  </a:lnSpc>
                  <a:spcAft>
                    <a:spcPts val="0"/>
                  </a:spcAft>
                  <a:buClr>
                    <a:schemeClr val="dk1"/>
                  </a:buClr>
                  <a:buSzPts val="1800"/>
                  <a:buNone/>
                </a:pPr>
                <a:endParaRPr lang="en-AU" sz="2000" dirty="0">
                  <a:sym typeface="Arial"/>
                </a:endParaRPr>
              </a:p>
            </p:txBody>
          </p:sp>
        </mc:Choice>
        <mc:Fallback xmlns="">
          <p:sp>
            <p:nvSpPr>
              <p:cNvPr id="6" name="Google Shape;354;p40">
                <a:extLst>
                  <a:ext uri="{FF2B5EF4-FFF2-40B4-BE49-F238E27FC236}">
                    <a16:creationId xmlns:a16="http://schemas.microsoft.com/office/drawing/2014/main" id="{A7E76A5D-8E94-9345-9D91-1D7C91718E9D}"/>
                  </a:ext>
                </a:extLst>
              </p:cNvPr>
              <p:cNvSpPr txBox="1">
                <a:spLocks noRot="1" noChangeAspect="1" noMove="1" noResize="1" noEditPoints="1" noAdjustHandles="1" noChangeArrowheads="1" noChangeShapeType="1" noTextEdit="1"/>
              </p:cNvSpPr>
              <p:nvPr/>
            </p:nvSpPr>
            <p:spPr>
              <a:xfrm>
                <a:off x="507942" y="3173553"/>
                <a:ext cx="8128116" cy="1516527"/>
              </a:xfrm>
              <a:prstGeom prst="rect">
                <a:avLst/>
              </a:prstGeom>
              <a:blipFill>
                <a:blip r:embed="rId7"/>
                <a:stretch>
                  <a:fillRect t="-55000" b="-43333"/>
                </a:stretch>
              </a:blipFill>
              <a:ln>
                <a:noFill/>
              </a:ln>
            </p:spPr>
            <p:txBody>
              <a:bodyPr/>
              <a:lstStyle/>
              <a:p>
                <a:r>
                  <a:rPr lang="en-US">
                    <a:noFill/>
                  </a:rPr>
                  <a:t> </a:t>
                </a:r>
              </a:p>
            </p:txBody>
          </p:sp>
        </mc:Fallback>
      </mc:AlternateContent>
      <p:sp>
        <p:nvSpPr>
          <p:cNvPr id="7" name="Google Shape;354;p40">
            <a:extLst>
              <a:ext uri="{FF2B5EF4-FFF2-40B4-BE49-F238E27FC236}">
                <a16:creationId xmlns:a16="http://schemas.microsoft.com/office/drawing/2014/main" id="{243EA223-DFE3-5D4A-87FF-C1826DDDFA44}"/>
              </a:ext>
            </a:extLst>
          </p:cNvPr>
          <p:cNvSpPr txBox="1">
            <a:spLocks/>
          </p:cNvSpPr>
          <p:nvPr/>
        </p:nvSpPr>
        <p:spPr>
          <a:xfrm>
            <a:off x="507942" y="4502113"/>
            <a:ext cx="8128116" cy="87376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sym typeface="Arial"/>
              </a:rPr>
              <a:t>Note the </a:t>
            </a:r>
            <a:r>
              <a:rPr lang="en-AU" sz="2000" i="1" dirty="0">
                <a:sym typeface="Arial"/>
              </a:rPr>
              <a:t>recursive </a:t>
            </a:r>
            <a:r>
              <a:rPr lang="en-AU" sz="2000" dirty="0">
                <a:sym typeface="Arial"/>
              </a:rPr>
              <a:t>aspect. The next state is fed back into this equation.</a:t>
            </a:r>
          </a:p>
        </p:txBody>
      </p:sp>
      <p:sp>
        <p:nvSpPr>
          <p:cNvPr id="9" name="TextBox 8">
            <a:extLst>
              <a:ext uri="{FF2B5EF4-FFF2-40B4-BE49-F238E27FC236}">
                <a16:creationId xmlns:a16="http://schemas.microsoft.com/office/drawing/2014/main" id="{0DD7F60D-B45C-624C-A820-77D3E54EFB3F}"/>
              </a:ext>
            </a:extLst>
          </p:cNvPr>
          <p:cNvSpPr txBox="1"/>
          <p:nvPr/>
        </p:nvSpPr>
        <p:spPr>
          <a:xfrm>
            <a:off x="822960" y="5267808"/>
            <a:ext cx="5770880" cy="646331"/>
          </a:xfrm>
          <a:prstGeom prst="rect">
            <a:avLst/>
          </a:prstGeom>
          <a:noFill/>
        </p:spPr>
        <p:txBody>
          <a:bodyPr wrap="square" rtlCol="0">
            <a:spAutoFit/>
          </a:bodyPr>
          <a:lstStyle/>
          <a:p>
            <a:pPr marL="285750" indent="-285750">
              <a:buFont typeface="Arial" panose="020B0604020202020204" pitchFamily="34" charset="0"/>
              <a:buChar char="•"/>
            </a:pPr>
            <a:r>
              <a:rPr lang="en-US" dirty="0"/>
              <a:t>Nice blog (</a:t>
            </a:r>
            <a:r>
              <a:rPr lang="en-US" dirty="0">
                <a:hlinkClick r:id="rId8"/>
              </a:rPr>
              <a:t>link</a:t>
            </a:r>
            <a:r>
              <a:rPr lang="en-US" dirty="0"/>
              <a:t>)</a:t>
            </a:r>
          </a:p>
          <a:p>
            <a:pPr marL="285750" indent="-285750">
              <a:buFont typeface="Arial" panose="020B0604020202020204" pitchFamily="34" charset="0"/>
              <a:buChar char="•"/>
            </a:pPr>
            <a:r>
              <a:rPr lang="en-US" dirty="0"/>
              <a:t>Other nice derivations (</a:t>
            </a:r>
            <a:r>
              <a:rPr lang="en-US" dirty="0">
                <a:hlinkClick r:id="rId9"/>
              </a:rPr>
              <a:t>here</a:t>
            </a:r>
            <a:r>
              <a:rPr lang="en-US" dirty="0"/>
              <a:t>)</a:t>
            </a:r>
          </a:p>
        </p:txBody>
      </p:sp>
      <p:pic>
        <p:nvPicPr>
          <p:cNvPr id="3" name="Audio 2">
            <a:hlinkClick r:id="" action="ppaction://media"/>
            <a:extLst>
              <a:ext uri="{FF2B5EF4-FFF2-40B4-BE49-F238E27FC236}">
                <a16:creationId xmlns:a16="http://schemas.microsoft.com/office/drawing/2014/main" id="{93F40D13-F522-D949-9BD9-FCEA4C7AEC5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584324690"/>
      </p:ext>
    </p:extLst>
  </p:cSld>
  <p:clrMapOvr>
    <a:masterClrMapping/>
  </p:clrMapOvr>
  <mc:AlternateContent xmlns:mc="http://schemas.openxmlformats.org/markup-compatibility/2006" xmlns:p14="http://schemas.microsoft.com/office/powerpoint/2010/main">
    <mc:Choice Requires="p14">
      <p:transition spd="slow" p14:dur="2000" advTm="213295"/>
    </mc:Choice>
    <mc:Fallback xmlns="">
      <p:transition spd="slow" advTm="21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RL: Many methods to solve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42" name="Picture 41">
            <a:extLst>
              <a:ext uri="{FF2B5EF4-FFF2-40B4-BE49-F238E27FC236}">
                <a16:creationId xmlns:a16="http://schemas.microsoft.com/office/drawing/2014/main" id="{9B61380D-DC86-E649-AF61-841EC793D0EE}"/>
              </a:ext>
            </a:extLst>
          </p:cNvPr>
          <p:cNvPicPr>
            <a:picLocks noChangeAspect="1"/>
          </p:cNvPicPr>
          <p:nvPr/>
        </p:nvPicPr>
        <p:blipFill>
          <a:blip r:embed="rId6"/>
          <a:stretch>
            <a:fillRect/>
          </a:stretch>
        </p:blipFill>
        <p:spPr>
          <a:xfrm>
            <a:off x="1050925" y="1141199"/>
            <a:ext cx="7042150" cy="3642491"/>
          </a:xfrm>
          <a:prstGeom prst="rect">
            <a:avLst/>
          </a:prstGeom>
        </p:spPr>
      </p:pic>
      <p:sp>
        <p:nvSpPr>
          <p:cNvPr id="43" name="TextBox 42">
            <a:extLst>
              <a:ext uri="{FF2B5EF4-FFF2-40B4-BE49-F238E27FC236}">
                <a16:creationId xmlns:a16="http://schemas.microsoft.com/office/drawing/2014/main" id="{2977A2B2-2484-EF46-8BDC-EB21A6226BA6}"/>
              </a:ext>
            </a:extLst>
          </p:cNvPr>
          <p:cNvSpPr txBox="1"/>
          <p:nvPr/>
        </p:nvSpPr>
        <p:spPr>
          <a:xfrm>
            <a:off x="124460" y="4783690"/>
            <a:ext cx="4447540" cy="1569660"/>
          </a:xfrm>
          <a:prstGeom prst="rect">
            <a:avLst/>
          </a:prstGeom>
          <a:noFill/>
        </p:spPr>
        <p:txBody>
          <a:bodyPr wrap="square" rtlCol="0">
            <a:spAutoFit/>
          </a:bodyPr>
          <a:lstStyle/>
          <a:p>
            <a:r>
              <a:rPr lang="en-US" sz="1200" dirty="0"/>
              <a:t>A2C / A3C (Asynchronous Advantage Actor-Critic): </a:t>
            </a:r>
            <a:r>
              <a:rPr lang="en-US" sz="1200" dirty="0" err="1"/>
              <a:t>Mnih</a:t>
            </a:r>
            <a:r>
              <a:rPr lang="en-US" sz="1200" dirty="0"/>
              <a:t> et al, 2016</a:t>
            </a:r>
          </a:p>
          <a:p>
            <a:r>
              <a:rPr lang="en-US" sz="1200" dirty="0"/>
              <a:t>PPO (Proximal Policy Optimization): Schulman et al, 2017</a:t>
            </a:r>
          </a:p>
          <a:p>
            <a:r>
              <a:rPr lang="en-US" sz="1200" dirty="0"/>
              <a:t>TRPO (Trust Region Policy Optimization): Schulman et al, 2015</a:t>
            </a:r>
          </a:p>
          <a:p>
            <a:r>
              <a:rPr lang="en-US" sz="1200" dirty="0"/>
              <a:t>DDPG (Deep Deterministic Policy Gradient): </a:t>
            </a:r>
            <a:r>
              <a:rPr lang="en-US" sz="1200" dirty="0" err="1"/>
              <a:t>Lillicrap</a:t>
            </a:r>
            <a:r>
              <a:rPr lang="en-US" sz="1200" dirty="0"/>
              <a:t> et al, 2015</a:t>
            </a:r>
          </a:p>
          <a:p>
            <a:r>
              <a:rPr lang="en-US" sz="1200" dirty="0"/>
              <a:t>TD3 (Twin Delayed DDPG): Fujimoto et al, 2018</a:t>
            </a:r>
          </a:p>
          <a:p>
            <a:r>
              <a:rPr lang="en-US" sz="1200" dirty="0"/>
              <a:t>SAC (Soft Actor-Critic): </a:t>
            </a:r>
            <a:r>
              <a:rPr lang="en-US" sz="1200" dirty="0" err="1"/>
              <a:t>Haarnoja</a:t>
            </a:r>
            <a:r>
              <a:rPr lang="en-US" sz="1200" dirty="0"/>
              <a:t> et al, 2018</a:t>
            </a:r>
            <a:br>
              <a:rPr lang="en-US" sz="1200" dirty="0"/>
            </a:br>
            <a:r>
              <a:rPr lang="en-US" sz="1200" dirty="0"/>
              <a:t>DQN (Deep Q-Networks): </a:t>
            </a:r>
            <a:r>
              <a:rPr lang="en-US" sz="1200" dirty="0" err="1"/>
              <a:t>Mnih</a:t>
            </a:r>
            <a:r>
              <a:rPr lang="en-US" sz="1200" dirty="0"/>
              <a:t> et al, 2013</a:t>
            </a:r>
          </a:p>
          <a:p>
            <a:r>
              <a:rPr lang="en-US" sz="1200" dirty="0"/>
              <a:t>C51 (Categorical 51-Atom DQN): Bellemare et al, 2017</a:t>
            </a:r>
          </a:p>
        </p:txBody>
      </p:sp>
      <p:sp>
        <p:nvSpPr>
          <p:cNvPr id="53" name="TextBox 52">
            <a:extLst>
              <a:ext uri="{FF2B5EF4-FFF2-40B4-BE49-F238E27FC236}">
                <a16:creationId xmlns:a16="http://schemas.microsoft.com/office/drawing/2014/main" id="{9DB708BD-CEDD-114B-A330-40F22AE7E67E}"/>
              </a:ext>
            </a:extLst>
          </p:cNvPr>
          <p:cNvSpPr txBox="1"/>
          <p:nvPr/>
        </p:nvSpPr>
        <p:spPr>
          <a:xfrm>
            <a:off x="4409440" y="4783690"/>
            <a:ext cx="4610100" cy="1569660"/>
          </a:xfrm>
          <a:prstGeom prst="rect">
            <a:avLst/>
          </a:prstGeom>
          <a:noFill/>
        </p:spPr>
        <p:txBody>
          <a:bodyPr wrap="square" rtlCol="0">
            <a:spAutoFit/>
          </a:bodyPr>
          <a:lstStyle/>
          <a:p>
            <a:r>
              <a:rPr lang="en-US" sz="1200" dirty="0"/>
              <a:t>QR-DQN (Quantile Regression DQN): Dabney et al, 2017</a:t>
            </a:r>
            <a:br>
              <a:rPr lang="en-US" sz="1200" dirty="0"/>
            </a:br>
            <a:r>
              <a:rPr lang="en-US" sz="1200" dirty="0"/>
              <a:t>HER (Hindsight Experience Replay): </a:t>
            </a:r>
            <a:r>
              <a:rPr lang="en-US" sz="1200" dirty="0" err="1"/>
              <a:t>Andrychowicz</a:t>
            </a:r>
            <a:r>
              <a:rPr lang="en-US" sz="1200" dirty="0"/>
              <a:t> et al, 2017</a:t>
            </a:r>
          </a:p>
          <a:p>
            <a:r>
              <a:rPr lang="en-US" sz="1200" dirty="0"/>
              <a:t>World Models: Ha and </a:t>
            </a:r>
            <a:r>
              <a:rPr lang="en-US" sz="1200" dirty="0" err="1"/>
              <a:t>Schmidhuber</a:t>
            </a:r>
            <a:r>
              <a:rPr lang="en-US" sz="1200" dirty="0"/>
              <a:t>, 2018</a:t>
            </a:r>
          </a:p>
          <a:p>
            <a:r>
              <a:rPr lang="en-US" sz="1200" dirty="0"/>
              <a:t>I2A (Imagination-Augmented Agents): Weber et al, 2017</a:t>
            </a:r>
          </a:p>
          <a:p>
            <a:r>
              <a:rPr lang="en-US" sz="1200" dirty="0"/>
              <a:t>MBMF (Model-Based RL with Model-Free Fine-Tuning): </a:t>
            </a:r>
            <a:r>
              <a:rPr lang="en-US" sz="1200" dirty="0" err="1"/>
              <a:t>Nagabandi</a:t>
            </a:r>
            <a:r>
              <a:rPr lang="en-US" sz="1200" dirty="0"/>
              <a:t> et al, 2017</a:t>
            </a:r>
          </a:p>
          <a:p>
            <a:r>
              <a:rPr lang="en-US" sz="1200" dirty="0"/>
              <a:t>MBVE (Model-Based Value Expansion): Feinberg et al, 2018</a:t>
            </a:r>
          </a:p>
          <a:p>
            <a:r>
              <a:rPr lang="en-US" sz="1200" dirty="0" err="1"/>
              <a:t>AlphaZero</a:t>
            </a:r>
            <a:r>
              <a:rPr lang="en-US" sz="1200" dirty="0"/>
              <a:t>: Silver et al, 2017</a:t>
            </a:r>
          </a:p>
        </p:txBody>
      </p:sp>
      <p:sp>
        <p:nvSpPr>
          <p:cNvPr id="54" name="TextBox 53">
            <a:extLst>
              <a:ext uri="{FF2B5EF4-FFF2-40B4-BE49-F238E27FC236}">
                <a16:creationId xmlns:a16="http://schemas.microsoft.com/office/drawing/2014/main" id="{17FD6206-3EE4-B449-A5C6-FFF7730C7DE5}"/>
              </a:ext>
            </a:extLst>
          </p:cNvPr>
          <p:cNvSpPr txBox="1"/>
          <p:nvPr/>
        </p:nvSpPr>
        <p:spPr>
          <a:xfrm>
            <a:off x="6714490" y="1230350"/>
            <a:ext cx="824072" cy="369332"/>
          </a:xfrm>
          <a:prstGeom prst="rect">
            <a:avLst/>
          </a:prstGeom>
          <a:noFill/>
        </p:spPr>
        <p:txBody>
          <a:bodyPr wrap="none" rtlCol="0">
            <a:spAutoFit/>
          </a:bodyPr>
          <a:lstStyle/>
          <a:p>
            <a:r>
              <a:rPr lang="en-US" dirty="0">
                <a:hlinkClick r:id="rId7"/>
              </a:rPr>
              <a:t>Source</a:t>
            </a:r>
            <a:endParaRPr lang="en-US" dirty="0"/>
          </a:p>
        </p:txBody>
      </p:sp>
      <p:pic>
        <p:nvPicPr>
          <p:cNvPr id="3" name="Audio 2">
            <a:hlinkClick r:id="" action="ppaction://media"/>
            <a:extLst>
              <a:ext uri="{FF2B5EF4-FFF2-40B4-BE49-F238E27FC236}">
                <a16:creationId xmlns:a16="http://schemas.microsoft.com/office/drawing/2014/main" id="{B0AC9C28-B0F4-3A4C-A7E5-307C14A3D40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4093348956"/>
      </p:ext>
    </p:extLst>
  </p:cSld>
  <p:clrMapOvr>
    <a:masterClrMapping/>
  </p:clrMapOvr>
  <mc:AlternateContent xmlns:mc="http://schemas.openxmlformats.org/markup-compatibility/2006" xmlns:p14="http://schemas.microsoft.com/office/powerpoint/2010/main">
    <mc:Choice Requires="p14">
      <p:transition spd="slow" p14:dur="2000" advTm="116619"/>
    </mc:Choice>
    <mc:Fallback xmlns="">
      <p:transition spd="slow" advTm="116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bldLst>
      <p:bldP spid="43" grpId="0"/>
      <p:bldP spid="5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5|0.3|0.5|0.3|0.3|0.2|0.3|0.3|0.3|0.5"/>
</p:tagLst>
</file>

<file path=ppt/tags/tag10.xml><?xml version="1.0" encoding="utf-8"?>
<p:tagLst xmlns:a="http://schemas.openxmlformats.org/drawingml/2006/main" xmlns:r="http://schemas.openxmlformats.org/officeDocument/2006/relationships" xmlns:p="http://schemas.openxmlformats.org/presentationml/2006/main">
  <p:tag name="TIMING" val="|0.4|1.8|43.3|12.3|0.5|1.8|1.6"/>
</p:tagLst>
</file>

<file path=ppt/tags/tag11.xml><?xml version="1.0" encoding="utf-8"?>
<p:tagLst xmlns:a="http://schemas.openxmlformats.org/drawingml/2006/main" xmlns:r="http://schemas.openxmlformats.org/officeDocument/2006/relationships" xmlns:p="http://schemas.openxmlformats.org/presentationml/2006/main">
  <p:tag name="TIMING" val="|2.9|0.5|0.1|0.2|0.3|0.1|0.2|0.3|0.2"/>
</p:tagLst>
</file>

<file path=ppt/tags/tag12.xml><?xml version="1.0" encoding="utf-8"?>
<p:tagLst xmlns:a="http://schemas.openxmlformats.org/drawingml/2006/main" xmlns:r="http://schemas.openxmlformats.org/officeDocument/2006/relationships" xmlns:p="http://schemas.openxmlformats.org/presentationml/2006/main">
  <p:tag name="TIMING" val="|1.3|2.7|10.1|15|18.7|4.3|1.2"/>
</p:tagLst>
</file>

<file path=ppt/tags/tag13.xml><?xml version="1.0" encoding="utf-8"?>
<p:tagLst xmlns:a="http://schemas.openxmlformats.org/drawingml/2006/main" xmlns:r="http://schemas.openxmlformats.org/officeDocument/2006/relationships" xmlns:p="http://schemas.openxmlformats.org/presentationml/2006/main">
  <p:tag name="TIMING" val="|3.2|46.4|1.8|4.9|23.9"/>
</p:tagLst>
</file>

<file path=ppt/tags/tag14.xml><?xml version="1.0" encoding="utf-8"?>
<p:tagLst xmlns:a="http://schemas.openxmlformats.org/drawingml/2006/main" xmlns:r="http://schemas.openxmlformats.org/officeDocument/2006/relationships" xmlns:p="http://schemas.openxmlformats.org/presentationml/2006/main">
  <p:tag name="TIMING" val="|1.3|0.2|0.1|0.1|0.1|0.1|0.2|0.1|0.2|0.3"/>
</p:tagLst>
</file>

<file path=ppt/tags/tag15.xml><?xml version="1.0" encoding="utf-8"?>
<p:tagLst xmlns:a="http://schemas.openxmlformats.org/drawingml/2006/main" xmlns:r="http://schemas.openxmlformats.org/officeDocument/2006/relationships" xmlns:p="http://schemas.openxmlformats.org/presentationml/2006/main">
  <p:tag name="TIMING" val="|5.5|6.6|19.1|18|7.1|9.2"/>
</p:tagLst>
</file>

<file path=ppt/tags/tag16.xml><?xml version="1.0" encoding="utf-8"?>
<p:tagLst xmlns:a="http://schemas.openxmlformats.org/drawingml/2006/main" xmlns:r="http://schemas.openxmlformats.org/officeDocument/2006/relationships" xmlns:p="http://schemas.openxmlformats.org/presentationml/2006/main">
  <p:tag name="TIMING" val="|1.9|55.9|5.3|2.2|2.8"/>
</p:tagLst>
</file>

<file path=ppt/tags/tag17.xml><?xml version="1.0" encoding="utf-8"?>
<p:tagLst xmlns:a="http://schemas.openxmlformats.org/drawingml/2006/main" xmlns:r="http://schemas.openxmlformats.org/officeDocument/2006/relationships" xmlns:p="http://schemas.openxmlformats.org/presentationml/2006/main">
  <p:tag name="TIMING" val="|1.3|0.1|0.1|0.1|0.4"/>
</p:tagLst>
</file>

<file path=ppt/tags/tag18.xml><?xml version="1.0" encoding="utf-8"?>
<p:tagLst xmlns:a="http://schemas.openxmlformats.org/drawingml/2006/main" xmlns:r="http://schemas.openxmlformats.org/officeDocument/2006/relationships" xmlns:p="http://schemas.openxmlformats.org/presentationml/2006/main">
  <p:tag name="TIMING" val="|10.7|1.4|0.6|0.5"/>
</p:tagLst>
</file>

<file path=ppt/tags/tag19.xml><?xml version="1.0" encoding="utf-8"?>
<p:tagLst xmlns:a="http://schemas.openxmlformats.org/drawingml/2006/main" xmlns:r="http://schemas.openxmlformats.org/officeDocument/2006/relationships" xmlns:p="http://schemas.openxmlformats.org/presentationml/2006/main">
  <p:tag name="TIMING" val="|1.6|1|2.5|70.6|13.5"/>
</p:tagLst>
</file>

<file path=ppt/tags/tag2.xml><?xml version="1.0" encoding="utf-8"?>
<p:tagLst xmlns:a="http://schemas.openxmlformats.org/drawingml/2006/main" xmlns:r="http://schemas.openxmlformats.org/officeDocument/2006/relationships" xmlns:p="http://schemas.openxmlformats.org/presentationml/2006/main">
  <p:tag name="TIMING" val="|4|4.9|2.6|2.8|6|8.9"/>
</p:tagLst>
</file>

<file path=ppt/tags/tag20.xml><?xml version="1.0" encoding="utf-8"?>
<p:tagLst xmlns:a="http://schemas.openxmlformats.org/drawingml/2006/main" xmlns:r="http://schemas.openxmlformats.org/officeDocument/2006/relationships" xmlns:p="http://schemas.openxmlformats.org/presentationml/2006/main">
  <p:tag name="TIMING" val="|12.2|22.5|8.1|8.7|14"/>
</p:tagLst>
</file>

<file path=ppt/tags/tag21.xml><?xml version="1.0" encoding="utf-8"?>
<p:tagLst xmlns:a="http://schemas.openxmlformats.org/drawingml/2006/main" xmlns:r="http://schemas.openxmlformats.org/officeDocument/2006/relationships" xmlns:p="http://schemas.openxmlformats.org/presentationml/2006/main">
  <p:tag name="TIMING" val="|1.8|1.6|15.5"/>
</p:tagLst>
</file>

<file path=ppt/tags/tag22.xml><?xml version="1.0" encoding="utf-8"?>
<p:tagLst xmlns:a="http://schemas.openxmlformats.org/drawingml/2006/main" xmlns:r="http://schemas.openxmlformats.org/officeDocument/2006/relationships" xmlns:p="http://schemas.openxmlformats.org/presentationml/2006/main">
  <p:tag name="TIMING" val="|1.6|8.8|18.5|3.2|27.6|32.9"/>
</p:tagLst>
</file>

<file path=ppt/tags/tag23.xml><?xml version="1.0" encoding="utf-8"?>
<p:tagLst xmlns:a="http://schemas.openxmlformats.org/drawingml/2006/main" xmlns:r="http://schemas.openxmlformats.org/officeDocument/2006/relationships" xmlns:p="http://schemas.openxmlformats.org/presentationml/2006/main">
  <p:tag name="TIMING" val="|0.9|0.4|0.3|0.3|0.4|0.3|14.6|5"/>
</p:tagLst>
</file>

<file path=ppt/tags/tag24.xml><?xml version="1.0" encoding="utf-8"?>
<p:tagLst xmlns:a="http://schemas.openxmlformats.org/drawingml/2006/main" xmlns:r="http://schemas.openxmlformats.org/officeDocument/2006/relationships" xmlns:p="http://schemas.openxmlformats.org/presentationml/2006/main">
  <p:tag name="TIMING" val="|1.6|1|4.3"/>
</p:tagLst>
</file>

<file path=ppt/tags/tag3.xml><?xml version="1.0" encoding="utf-8"?>
<p:tagLst xmlns:a="http://schemas.openxmlformats.org/drawingml/2006/main" xmlns:r="http://schemas.openxmlformats.org/officeDocument/2006/relationships" xmlns:p="http://schemas.openxmlformats.org/presentationml/2006/main">
  <p:tag name="TIMING" val="|28|9.9|35.3|2|72.5"/>
</p:tagLst>
</file>

<file path=ppt/tags/tag4.xml><?xml version="1.0" encoding="utf-8"?>
<p:tagLst xmlns:a="http://schemas.openxmlformats.org/drawingml/2006/main" xmlns:r="http://schemas.openxmlformats.org/officeDocument/2006/relationships" xmlns:p="http://schemas.openxmlformats.org/presentationml/2006/main">
  <p:tag name="TIMING" val="|1.7|0.2|0.4|0|0.5|0|0.3|0.3|0.3"/>
</p:tagLst>
</file>

<file path=ppt/tags/tag5.xml><?xml version="1.0" encoding="utf-8"?>
<p:tagLst xmlns:a="http://schemas.openxmlformats.org/drawingml/2006/main" xmlns:r="http://schemas.openxmlformats.org/officeDocument/2006/relationships" xmlns:p="http://schemas.openxmlformats.org/presentationml/2006/main">
  <p:tag name="TIMING" val="|0.3|0.2|0.1|0.2|0.3|1"/>
</p:tagLst>
</file>

<file path=ppt/tags/tag6.xml><?xml version="1.0" encoding="utf-8"?>
<p:tagLst xmlns:a="http://schemas.openxmlformats.org/drawingml/2006/main" xmlns:r="http://schemas.openxmlformats.org/officeDocument/2006/relationships" xmlns:p="http://schemas.openxmlformats.org/presentationml/2006/main">
  <p:tag name="TIMING" val="|0.9|27.9|11.8|133.8|25.6"/>
</p:tagLst>
</file>

<file path=ppt/tags/tag7.xml><?xml version="1.0" encoding="utf-8"?>
<p:tagLst xmlns:a="http://schemas.openxmlformats.org/drawingml/2006/main" xmlns:r="http://schemas.openxmlformats.org/officeDocument/2006/relationships" xmlns:p="http://schemas.openxmlformats.org/presentationml/2006/main">
  <p:tag name="TIMING" val="|4.5"/>
</p:tagLst>
</file>

<file path=ppt/tags/tag8.xml><?xml version="1.0" encoding="utf-8"?>
<p:tagLst xmlns:a="http://schemas.openxmlformats.org/drawingml/2006/main" xmlns:r="http://schemas.openxmlformats.org/officeDocument/2006/relationships" xmlns:p="http://schemas.openxmlformats.org/presentationml/2006/main">
  <p:tag name="TIMING" val="|0.9|2.3|17.9|5.1|0.7|0.6"/>
</p:tagLst>
</file>

<file path=ppt/tags/tag9.xml><?xml version="1.0" encoding="utf-8"?>
<p:tagLst xmlns:a="http://schemas.openxmlformats.org/drawingml/2006/main" xmlns:r="http://schemas.openxmlformats.org/officeDocument/2006/relationships" xmlns:p="http://schemas.openxmlformats.org/presentationml/2006/main">
  <p:tag name="TIMING" val="|3.9|4.8|0.3|0.4|0.3|0.3|0.4"/>
</p:tagLst>
</file>

<file path=ppt/theme/theme1.xml><?xml version="1.0" encoding="utf-8"?>
<a:theme xmlns:a="http://schemas.openxmlformats.org/drawingml/2006/main" name="18897 CIC 4x3">
  <a:themeElements>
    <a:clrScheme name="Custom 9">
      <a:dk1>
        <a:sysClr val="windowText" lastClr="000000"/>
      </a:dk1>
      <a:lt1>
        <a:sysClr val="window" lastClr="FFFFFF"/>
      </a:lt1>
      <a:dk2>
        <a:srgbClr val="9325B2"/>
      </a:dk2>
      <a:lt2>
        <a:srgbClr val="8CB7C7"/>
      </a:lt2>
      <a:accent1>
        <a:srgbClr val="0078C9"/>
      </a:accent1>
      <a:accent2>
        <a:srgbClr val="8CB7C7"/>
      </a:accent2>
      <a:accent3>
        <a:srgbClr val="4853C5"/>
      </a:accent3>
      <a:accent4>
        <a:srgbClr val="9325B2"/>
      </a:accent4>
      <a:accent5>
        <a:srgbClr val="FFBC3E"/>
      </a:accent5>
      <a:accent6>
        <a:srgbClr val="76AE99"/>
      </a:accent6>
      <a:hlink>
        <a:srgbClr val="00AEEF"/>
      </a:hlink>
      <a:folHlink>
        <a:srgbClr val="9325B2"/>
      </a:folHlink>
    </a:clrScheme>
    <a:fontScheme name="UTS">
      <a:majorFont>
        <a:latin typeface="DINOT-Bold"/>
        <a:ea typeface=""/>
        <a:cs typeface=""/>
      </a:majorFont>
      <a:minorFont>
        <a:latin typeface="DIN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18897 CIC 4x3</Template>
  <TotalTime>16207</TotalTime>
  <Words>1808</Words>
  <Application>Microsoft Macintosh PowerPoint</Application>
  <PresentationFormat>On-screen Show (4:3)</PresentationFormat>
  <Paragraphs>303</Paragraphs>
  <Slides>32</Slides>
  <Notes>32</Notes>
  <HiddenSlides>0</HiddenSlides>
  <MMClips>31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Cambria Math</vt:lpstr>
      <vt:lpstr>DINOT</vt:lpstr>
      <vt:lpstr>DINOT-Bold</vt:lpstr>
      <vt:lpstr>18897 CIC 4x3</vt:lpstr>
      <vt:lpstr>Deep Learning  Lecture 5 – Reinforcement Learning + GANs</vt:lpstr>
      <vt:lpstr>OVERVIEW of Today</vt:lpstr>
      <vt:lpstr>AT1b/AT2AB Check in</vt:lpstr>
      <vt:lpstr>RL: Setting the Scene</vt:lpstr>
      <vt:lpstr>RL: Also not new</vt:lpstr>
      <vt:lpstr>RL: Formalising The process</vt:lpstr>
      <vt:lpstr>RL: Value Functions &amp; Bellman</vt:lpstr>
      <vt:lpstr>RL: Value Functions &amp; Bellman</vt:lpstr>
      <vt:lpstr>RL: Many methods to solve</vt:lpstr>
      <vt:lpstr>RL: Model Based Approaches:</vt:lpstr>
      <vt:lpstr>RL: Model-Free Example: Q-learning</vt:lpstr>
      <vt:lpstr>DRL: Extra Readings:</vt:lpstr>
      <vt:lpstr>DRL: Some fun!</vt:lpstr>
      <vt:lpstr>DRL: A word of warning.</vt:lpstr>
      <vt:lpstr>DRL: Some (more) fun!</vt:lpstr>
      <vt:lpstr>Generative Adversarial Networks: gANs</vt:lpstr>
      <vt:lpstr>GANS: Some History</vt:lpstr>
      <vt:lpstr>GANS: What are they?</vt:lpstr>
      <vt:lpstr>GAN: Quick intro to minimax games</vt:lpstr>
      <vt:lpstr>GAN: Formalising the game</vt:lpstr>
      <vt:lpstr>GAN: A note on probability distributions</vt:lpstr>
      <vt:lpstr>GAN: Formalising the game</vt:lpstr>
      <vt:lpstr>GAN: Step-by-step</vt:lpstr>
      <vt:lpstr>GAN: How do you ‘make’ an image?</vt:lpstr>
      <vt:lpstr>GAN: The real trick</vt:lpstr>
      <vt:lpstr>GAN: Some important improvements</vt:lpstr>
      <vt:lpstr>GAN: Some important improvements</vt:lpstr>
      <vt:lpstr>GAN: Some fun examples</vt:lpstr>
      <vt:lpstr>GAN: Some fun examples</vt:lpstr>
      <vt:lpstr>GAN: Some fun examples</vt:lpstr>
      <vt:lpstr>GANs &amp; Security</vt:lpstr>
      <vt:lpstr>Guest Lecturer: Ian HAnsel from Verge Labs</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Gubanyi</dc:creator>
  <cp:lastModifiedBy>Alex Scriven</cp:lastModifiedBy>
  <cp:revision>1133</cp:revision>
  <cp:lastPrinted>2017-05-01T00:41:22Z</cp:lastPrinted>
  <dcterms:created xsi:type="dcterms:W3CDTF">2016-10-13T05:46:21Z</dcterms:created>
  <dcterms:modified xsi:type="dcterms:W3CDTF">2019-05-23T09:23:45Z</dcterms:modified>
</cp:coreProperties>
</file>